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1"/>
  </p:notesMasterIdLst>
  <p:sldIdLst>
    <p:sldId id="256" r:id="rId2"/>
    <p:sldId id="296" r:id="rId3"/>
    <p:sldId id="259" r:id="rId4"/>
    <p:sldId id="261" r:id="rId5"/>
    <p:sldId id="264" r:id="rId6"/>
    <p:sldId id="266" r:id="rId7"/>
    <p:sldId id="276" r:id="rId8"/>
    <p:sldId id="277" r:id="rId9"/>
    <p:sldId id="278" r:id="rId10"/>
  </p:sldIdLst>
  <p:sldSz cx="9144000" cy="5143500" type="screen16x9"/>
  <p:notesSz cx="6858000" cy="9144000"/>
  <p:embeddedFontLst>
    <p:embeddedFont>
      <p:font typeface="Prata" panose="020B0604020202020204" charset="0"/>
      <p:regular r:id="rId12"/>
    </p:embeddedFont>
    <p:embeddedFont>
      <p:font typeface="Livvic" panose="020B0604020202020204" charset="0"/>
      <p:regular r:id="rId13"/>
      <p:bold r:id="rId14"/>
      <p:italic r:id="rId15"/>
      <p:boldItalic r:id="rId16"/>
    </p:embeddedFont>
    <p:embeddedFont>
      <p:font typeface="Lato Light" panose="020F0302020204030203" charset="0"/>
      <p:regular r:id="rId17"/>
      <p:bold r:id="rId18"/>
      <p:italic r:id="rId19"/>
      <p:boldItalic r:id="rId20"/>
    </p:embeddedFont>
    <p:embeddedFont>
      <p:font typeface="Josefin Sans Thin" panose="020B0604020202020204" charset="0"/>
      <p:regular r:id="rId21"/>
      <p:bold r:id="rId22"/>
      <p:italic r:id="rId23"/>
      <p:boldItalic r:id="rId24"/>
    </p:embeddedFont>
    <p:embeddedFont>
      <p:font typeface="Raleway Light" panose="020B0604020202020204" charset="0"/>
      <p:regular r:id="rId25"/>
      <p:bold r:id="rId26"/>
      <p:italic r:id="rId27"/>
      <p:boldItalic r:id="rId28"/>
    </p:embeddedFont>
    <p:embeddedFont>
      <p:font typeface="Merriweather Light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61">
          <p15:clr>
            <a:srgbClr val="9AA0A6"/>
          </p15:clr>
        </p15:guide>
        <p15:guide id="2" pos="5302">
          <p15:clr>
            <a:srgbClr val="9AA0A6"/>
          </p15:clr>
        </p15:guide>
        <p15:guide id="3" orient="horz" pos="535">
          <p15:clr>
            <a:srgbClr val="9AA0A6"/>
          </p15:clr>
        </p15:guide>
        <p15:guide id="4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4131BC-6655-420D-BBCF-AEE05CCC48C7}">
  <a:tblStyle styleId="{0E4131BC-6655-420D-BBCF-AEE05CCC48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90"/>
      </p:cViewPr>
      <p:guideLst>
        <p:guide pos="461"/>
        <p:guide pos="5302"/>
        <p:guide orient="horz" pos="53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26162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cc3015352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cc3015352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b63e258aa_1_1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b63e258aa_1_1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0c1df8b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0c1df8b9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cc3015352_1_1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cc3015352_1_1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ecdc0b7f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ecdc0b7f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b20e22304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b20e22304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6ecdc0b7f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6ecdc0b7f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yoMsr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://bit.ly/2Tynxth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C66E5C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72439" y="-456061"/>
            <a:ext cx="10088872" cy="6055617"/>
            <a:chOff x="-472426" y="-456061"/>
            <a:chExt cx="10088872" cy="6055617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72426" y="-456061"/>
              <a:ext cx="3727149" cy="3842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5889297" y="1757282"/>
              <a:ext cx="3727149" cy="3842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553600" y="2804409"/>
            <a:ext cx="4036800" cy="3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2EB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2EB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2EB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2EB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2EB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2EB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2EB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2EB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2EB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075050" y="2070888"/>
            <a:ext cx="69939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0">
                <a:solidFill>
                  <a:srgbClr val="FFF2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type="secHead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1373250" y="1218450"/>
            <a:ext cx="6397500" cy="2706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212050" y="1653150"/>
            <a:ext cx="4719900" cy="18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143500" y="2970800"/>
            <a:ext cx="2061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None/>
              <a:defRPr sz="12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85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098500" y="2150850"/>
            <a:ext cx="6947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936044" y="3541327"/>
            <a:ext cx="30972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1503794" y="3163917"/>
            <a:ext cx="19617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5110744" y="3541327"/>
            <a:ext cx="30972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5678494" y="3163917"/>
            <a:ext cx="19617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C66E5C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1336325" y="2893625"/>
            <a:ext cx="6471300" cy="8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rgbClr val="FFF2E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549400" y="3657075"/>
            <a:ext cx="40452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FF2E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C66E5C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>
            <a:off x="3134250" y="3368513"/>
            <a:ext cx="287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>
                <a:solidFill>
                  <a:srgbClr val="FFF2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>
            <a:off x="1754500" y="2128775"/>
            <a:ext cx="5634900" cy="9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2E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2EB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2EB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2EB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2EB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2EB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2EB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2EB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2E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452800" y="1739475"/>
            <a:ext cx="5964600" cy="12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7200" b="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subTitle" idx="1"/>
          </p:nvPr>
        </p:nvSpPr>
        <p:spPr>
          <a:xfrm>
            <a:off x="3552300" y="2955075"/>
            <a:ext cx="48651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726600" y="1331600"/>
            <a:ext cx="6388200" cy="33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solidFill>
          <a:srgbClr val="C66E5C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9"/>
          <p:cNvGrpSpPr/>
          <p:nvPr/>
        </p:nvGrpSpPr>
        <p:grpSpPr>
          <a:xfrm rot="10800000">
            <a:off x="5766259" y="1359052"/>
            <a:ext cx="4523616" cy="4504694"/>
            <a:chOff x="-989766" y="-677023"/>
            <a:chExt cx="4523616" cy="4504694"/>
          </a:xfrm>
        </p:grpSpPr>
        <p:pic>
          <p:nvPicPr>
            <p:cNvPr id="92" name="Google Shape;92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6537767">
              <a:off x="1183874" y="102875"/>
              <a:ext cx="1618952" cy="2338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9"/>
            <p:cNvPicPr preferRelativeResize="0"/>
            <p:nvPr/>
          </p:nvPicPr>
          <p:blipFill rotWithShape="1">
            <a:blip r:embed="rId3">
              <a:alphaModFix/>
            </a:blip>
            <a:srcRect l="36204"/>
            <a:stretch/>
          </p:blipFill>
          <p:spPr>
            <a:xfrm rot="7789305">
              <a:off x="552386" y="-248125"/>
              <a:ext cx="1087529" cy="246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9"/>
            <p:cNvPicPr preferRelativeResize="0"/>
            <p:nvPr/>
          </p:nvPicPr>
          <p:blipFill rotWithShape="1">
            <a:blip r:embed="rId4">
              <a:alphaModFix/>
            </a:blip>
            <a:srcRect l="13055" r="13062"/>
            <a:stretch/>
          </p:blipFill>
          <p:spPr>
            <a:xfrm rot="5677405">
              <a:off x="496791" y="-1479672"/>
              <a:ext cx="2005243" cy="3919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395218" flipH="1">
              <a:off x="-469048" y="472671"/>
              <a:ext cx="2118698" cy="3060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9"/>
            <p:cNvPicPr preferRelativeResize="0"/>
            <p:nvPr/>
          </p:nvPicPr>
          <p:blipFill rotWithShape="1">
            <a:blip r:embed="rId6">
              <a:alphaModFix/>
            </a:blip>
            <a:srcRect t="15521" b="15521"/>
            <a:stretch/>
          </p:blipFill>
          <p:spPr>
            <a:xfrm rot="10800000">
              <a:off x="-345775" y="-294001"/>
              <a:ext cx="1618951" cy="16123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726600" y="1010075"/>
            <a:ext cx="3979500" cy="89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 b="0">
                <a:solidFill>
                  <a:srgbClr val="FFF2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726588" y="2572425"/>
            <a:ext cx="3582900" cy="11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14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1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726599" y="3741525"/>
            <a:ext cx="45489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2EB"/>
                </a:solidFill>
                <a:latin typeface="Lato Light"/>
                <a:ea typeface="Lato Light"/>
                <a:cs typeface="Lato Light"/>
                <a:sym typeface="Lato Light"/>
              </a:rPr>
              <a:t>CREDITS: This presentation template was created by </a:t>
            </a:r>
            <a:r>
              <a:rPr lang="en" sz="1200">
                <a:solidFill>
                  <a:srgbClr val="FFF2EB"/>
                </a:solidFill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7"/>
              </a:rPr>
              <a:t>Slidesgo</a:t>
            </a:r>
            <a:r>
              <a:rPr lang="en" sz="1200">
                <a:solidFill>
                  <a:srgbClr val="FFF2EB"/>
                </a:solidFill>
                <a:latin typeface="Lato Light"/>
                <a:ea typeface="Lato Light"/>
                <a:cs typeface="Lato Light"/>
                <a:sym typeface="Lato Light"/>
              </a:rPr>
              <a:t>, including icons by </a:t>
            </a:r>
            <a:r>
              <a:rPr lang="en" sz="1200">
                <a:solidFill>
                  <a:srgbClr val="FFF2EB"/>
                </a:solidFill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8"/>
              </a:rPr>
              <a:t>Flaticon</a:t>
            </a:r>
            <a:r>
              <a:rPr lang="en" sz="1200">
                <a:solidFill>
                  <a:srgbClr val="FFF2EB"/>
                </a:solidFill>
                <a:latin typeface="Lato Light"/>
                <a:ea typeface="Lato Light"/>
                <a:cs typeface="Lato Light"/>
                <a:sym typeface="Lato Light"/>
              </a:rPr>
              <a:t>, and infographics &amp; images by </a:t>
            </a:r>
            <a:r>
              <a:rPr lang="en" sz="1200">
                <a:solidFill>
                  <a:srgbClr val="FFF2EB"/>
                </a:solidFill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9"/>
              </a:rPr>
              <a:t>Freepik</a:t>
            </a:r>
            <a:endParaRPr sz="1200">
              <a:solidFill>
                <a:srgbClr val="FFF2EB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2EB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FFF2EB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2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800"/>
              <a:buFont typeface="Prata"/>
              <a:buNone/>
              <a:defRPr sz="2800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800"/>
              <a:buFont typeface="Prata"/>
              <a:buNone/>
              <a:defRPr sz="2800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800"/>
              <a:buFont typeface="Prata"/>
              <a:buNone/>
              <a:defRPr sz="2800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800"/>
              <a:buFont typeface="Prata"/>
              <a:buNone/>
              <a:defRPr sz="2800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800"/>
              <a:buFont typeface="Prata"/>
              <a:buNone/>
              <a:defRPr sz="2800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800"/>
              <a:buFont typeface="Prata"/>
              <a:buNone/>
              <a:defRPr sz="2800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800"/>
              <a:buFont typeface="Prata"/>
              <a:buNone/>
              <a:defRPr sz="2800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800"/>
              <a:buFont typeface="Prata"/>
              <a:buNone/>
              <a:defRPr sz="2800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800"/>
              <a:buFont typeface="Prata"/>
              <a:buNone/>
              <a:defRPr sz="2800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leway Light"/>
              <a:buChar char="●"/>
              <a:defRPr sz="1800"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Light"/>
              <a:buChar char="○"/>
              <a:defRPr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Light"/>
              <a:buChar char="■"/>
              <a:defRPr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Light"/>
              <a:buChar char="●"/>
              <a:defRPr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Light"/>
              <a:buChar char="○"/>
              <a:defRPr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Light"/>
              <a:buChar char="■"/>
              <a:defRPr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Light"/>
              <a:buChar char="●"/>
              <a:defRPr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Light"/>
              <a:buChar char="○"/>
              <a:defRPr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aleway Light"/>
              <a:buChar char="■"/>
              <a:defRPr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6" r:id="rId5"/>
    <p:sldLayoutId id="2147483657" r:id="rId6"/>
    <p:sldLayoutId id="2147483659" r:id="rId7"/>
    <p:sldLayoutId id="2147483665" r:id="rId8"/>
    <p:sldLayoutId id="2147483666" r:id="rId9"/>
    <p:sldLayoutId id="2147483667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6E5C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>
            <a:spLocks noGrp="1"/>
          </p:cNvSpPr>
          <p:nvPr>
            <p:ph type="subTitle" idx="1"/>
          </p:nvPr>
        </p:nvSpPr>
        <p:spPr>
          <a:xfrm>
            <a:off x="2553600" y="2804409"/>
            <a:ext cx="4036800" cy="3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Raleway Light"/>
                <a:ea typeface="Raleway Light"/>
                <a:cs typeface="Raleway Light"/>
                <a:sym typeface="Raleway Light"/>
              </a:rPr>
              <a:t>Here is where your presentation begins</a:t>
            </a:r>
            <a:endParaRPr dirty="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12" name="Google Shape;112;p25"/>
          <p:cNvSpPr txBox="1">
            <a:spLocks noGrp="1"/>
          </p:cNvSpPr>
          <p:nvPr>
            <p:ph type="ctrTitle"/>
          </p:nvPr>
        </p:nvSpPr>
        <p:spPr>
          <a:xfrm>
            <a:off x="1075050" y="2070888"/>
            <a:ext cx="69939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BINO CAFE</a:t>
            </a:r>
            <a:endParaRPr dirty="0"/>
          </a:p>
        </p:txBody>
      </p:sp>
      <p:cxnSp>
        <p:nvCxnSpPr>
          <p:cNvPr id="113" name="Google Shape;113;p25"/>
          <p:cNvCxnSpPr/>
          <p:nvPr/>
        </p:nvCxnSpPr>
        <p:spPr>
          <a:xfrm>
            <a:off x="4572000" y="3658450"/>
            <a:ext cx="0" cy="274200"/>
          </a:xfrm>
          <a:prstGeom prst="straightConnector1">
            <a:avLst/>
          </a:prstGeom>
          <a:noFill/>
          <a:ln w="19050" cap="flat" cmpd="sng">
            <a:solidFill>
              <a:srgbClr val="FFF2E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841" y="390387"/>
            <a:ext cx="2059965" cy="15444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>
            <a:spLocks noGrp="1"/>
          </p:cNvSpPr>
          <p:nvPr>
            <p:ph type="subTitle" idx="1"/>
          </p:nvPr>
        </p:nvSpPr>
        <p:spPr>
          <a:xfrm>
            <a:off x="5143500" y="2970800"/>
            <a:ext cx="2061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—Someone famous</a:t>
            </a:r>
            <a:endParaRPr/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530643">
            <a:off x="5966243" y="299949"/>
            <a:ext cx="3399112" cy="22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/>
          <p:nvPr/>
        </p:nvSpPr>
        <p:spPr>
          <a:xfrm rot="10800000">
            <a:off x="6759100" y="-400300"/>
            <a:ext cx="1813398" cy="3371099"/>
          </a:xfrm>
          <a:custGeom>
            <a:avLst/>
            <a:gdLst/>
            <a:ahLst/>
            <a:cxnLst/>
            <a:rect l="l" t="t" r="r" b="b"/>
            <a:pathLst>
              <a:path w="23361" h="43428" extrusionOk="0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511827">
            <a:off x="-419813" y="2214855"/>
            <a:ext cx="3818697" cy="256324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/>
          <p:nvPr/>
        </p:nvSpPr>
        <p:spPr>
          <a:xfrm>
            <a:off x="212523" y="1918756"/>
            <a:ext cx="1813418" cy="3260990"/>
          </a:xfrm>
          <a:custGeom>
            <a:avLst/>
            <a:gdLst/>
            <a:ahLst/>
            <a:cxnLst/>
            <a:rect l="l" t="t" r="r" b="b"/>
            <a:pathLst>
              <a:path w="25094" h="45127" extrusionOk="0">
                <a:moveTo>
                  <a:pt x="4644" y="399"/>
                </a:moveTo>
                <a:lnTo>
                  <a:pt x="4644" y="468"/>
                </a:lnTo>
                <a:cubicBezTo>
                  <a:pt x="4991" y="884"/>
                  <a:pt x="5199" y="1508"/>
                  <a:pt x="5130" y="2132"/>
                </a:cubicBezTo>
                <a:cubicBezTo>
                  <a:pt x="5060" y="2063"/>
                  <a:pt x="5060" y="1993"/>
                  <a:pt x="4991" y="1855"/>
                </a:cubicBezTo>
                <a:cubicBezTo>
                  <a:pt x="4991" y="1832"/>
                  <a:pt x="4976" y="1824"/>
                  <a:pt x="4955" y="1824"/>
                </a:cubicBezTo>
                <a:cubicBezTo>
                  <a:pt x="4914" y="1824"/>
                  <a:pt x="4852" y="1855"/>
                  <a:pt x="4852" y="1855"/>
                </a:cubicBezTo>
                <a:lnTo>
                  <a:pt x="4852" y="1924"/>
                </a:lnTo>
                <a:cubicBezTo>
                  <a:pt x="4783" y="1785"/>
                  <a:pt x="4644" y="1577"/>
                  <a:pt x="4644" y="1508"/>
                </a:cubicBezTo>
                <a:cubicBezTo>
                  <a:pt x="4506" y="1162"/>
                  <a:pt x="4506" y="746"/>
                  <a:pt x="4644" y="399"/>
                </a:cubicBezTo>
                <a:close/>
                <a:moveTo>
                  <a:pt x="1868" y="850"/>
                </a:moveTo>
                <a:cubicBezTo>
                  <a:pt x="2164" y="850"/>
                  <a:pt x="2797" y="1520"/>
                  <a:pt x="2911" y="1577"/>
                </a:cubicBezTo>
                <a:lnTo>
                  <a:pt x="2981" y="1716"/>
                </a:lnTo>
                <a:cubicBezTo>
                  <a:pt x="2842" y="1577"/>
                  <a:pt x="2704" y="1508"/>
                  <a:pt x="2565" y="1508"/>
                </a:cubicBezTo>
                <a:cubicBezTo>
                  <a:pt x="2545" y="1488"/>
                  <a:pt x="2524" y="1479"/>
                  <a:pt x="2506" y="1479"/>
                </a:cubicBezTo>
                <a:cubicBezTo>
                  <a:pt x="2461" y="1479"/>
                  <a:pt x="2426" y="1528"/>
                  <a:pt x="2426" y="1577"/>
                </a:cubicBezTo>
                <a:cubicBezTo>
                  <a:pt x="2426" y="1785"/>
                  <a:pt x="2496" y="1924"/>
                  <a:pt x="2634" y="2132"/>
                </a:cubicBezTo>
                <a:lnTo>
                  <a:pt x="2773" y="2132"/>
                </a:lnTo>
                <a:cubicBezTo>
                  <a:pt x="2773" y="1993"/>
                  <a:pt x="2704" y="1924"/>
                  <a:pt x="2704" y="1785"/>
                </a:cubicBezTo>
                <a:lnTo>
                  <a:pt x="2704" y="1785"/>
                </a:lnTo>
                <a:cubicBezTo>
                  <a:pt x="2981" y="1993"/>
                  <a:pt x="3327" y="2271"/>
                  <a:pt x="3189" y="2548"/>
                </a:cubicBezTo>
                <a:lnTo>
                  <a:pt x="2981" y="2548"/>
                </a:lnTo>
                <a:cubicBezTo>
                  <a:pt x="2773" y="2479"/>
                  <a:pt x="2565" y="2271"/>
                  <a:pt x="2426" y="2132"/>
                </a:cubicBezTo>
                <a:cubicBezTo>
                  <a:pt x="2149" y="1924"/>
                  <a:pt x="1594" y="1300"/>
                  <a:pt x="1733" y="954"/>
                </a:cubicBezTo>
                <a:cubicBezTo>
                  <a:pt x="1757" y="881"/>
                  <a:pt x="1805" y="850"/>
                  <a:pt x="1868" y="850"/>
                </a:cubicBezTo>
                <a:close/>
                <a:moveTo>
                  <a:pt x="7764" y="2548"/>
                </a:moveTo>
                <a:lnTo>
                  <a:pt x="7764" y="2617"/>
                </a:lnTo>
                <a:cubicBezTo>
                  <a:pt x="7902" y="2825"/>
                  <a:pt x="7972" y="3102"/>
                  <a:pt x="8041" y="3310"/>
                </a:cubicBezTo>
                <a:cubicBezTo>
                  <a:pt x="8021" y="3270"/>
                  <a:pt x="7989" y="3253"/>
                  <a:pt x="7955" y="3253"/>
                </a:cubicBezTo>
                <a:cubicBezTo>
                  <a:pt x="7874" y="3253"/>
                  <a:pt x="7784" y="3351"/>
                  <a:pt x="7833" y="3449"/>
                </a:cubicBezTo>
                <a:cubicBezTo>
                  <a:pt x="7833" y="3588"/>
                  <a:pt x="7902" y="3726"/>
                  <a:pt x="7972" y="3865"/>
                </a:cubicBezTo>
                <a:cubicBezTo>
                  <a:pt x="7902" y="3865"/>
                  <a:pt x="7902" y="3865"/>
                  <a:pt x="7902" y="3934"/>
                </a:cubicBezTo>
                <a:cubicBezTo>
                  <a:pt x="7902" y="3934"/>
                  <a:pt x="7902" y="4004"/>
                  <a:pt x="7902" y="4073"/>
                </a:cubicBezTo>
                <a:cubicBezTo>
                  <a:pt x="7625" y="3588"/>
                  <a:pt x="7556" y="3033"/>
                  <a:pt x="7764" y="2548"/>
                </a:cubicBezTo>
                <a:close/>
                <a:moveTo>
                  <a:pt x="9982" y="2964"/>
                </a:moveTo>
                <a:lnTo>
                  <a:pt x="9982" y="2964"/>
                </a:lnTo>
                <a:cubicBezTo>
                  <a:pt x="10190" y="3449"/>
                  <a:pt x="10121" y="3934"/>
                  <a:pt x="9774" y="4281"/>
                </a:cubicBezTo>
                <a:lnTo>
                  <a:pt x="9774" y="3934"/>
                </a:lnTo>
                <a:lnTo>
                  <a:pt x="9774" y="3588"/>
                </a:lnTo>
                <a:cubicBezTo>
                  <a:pt x="9774" y="3380"/>
                  <a:pt x="9913" y="3172"/>
                  <a:pt x="9982" y="2964"/>
                </a:cubicBezTo>
                <a:close/>
                <a:moveTo>
                  <a:pt x="1589" y="3084"/>
                </a:moveTo>
                <a:cubicBezTo>
                  <a:pt x="2041" y="3084"/>
                  <a:pt x="2510" y="3801"/>
                  <a:pt x="2744" y="4350"/>
                </a:cubicBezTo>
                <a:lnTo>
                  <a:pt x="2634" y="4350"/>
                </a:lnTo>
                <a:cubicBezTo>
                  <a:pt x="2565" y="4281"/>
                  <a:pt x="2496" y="4212"/>
                  <a:pt x="2426" y="4142"/>
                </a:cubicBezTo>
                <a:cubicBezTo>
                  <a:pt x="2357" y="4004"/>
                  <a:pt x="2357" y="3934"/>
                  <a:pt x="2357" y="3865"/>
                </a:cubicBezTo>
                <a:lnTo>
                  <a:pt x="2218" y="3865"/>
                </a:lnTo>
                <a:lnTo>
                  <a:pt x="2218" y="4004"/>
                </a:lnTo>
                <a:cubicBezTo>
                  <a:pt x="2080" y="3796"/>
                  <a:pt x="1872" y="3657"/>
                  <a:pt x="1664" y="3518"/>
                </a:cubicBezTo>
                <a:cubicBezTo>
                  <a:pt x="1645" y="3500"/>
                  <a:pt x="1622" y="3491"/>
                  <a:pt x="1598" y="3491"/>
                </a:cubicBezTo>
                <a:cubicBezTo>
                  <a:pt x="1535" y="3491"/>
                  <a:pt x="1474" y="3556"/>
                  <a:pt x="1525" y="3657"/>
                </a:cubicBezTo>
                <a:cubicBezTo>
                  <a:pt x="1525" y="3796"/>
                  <a:pt x="1664" y="4004"/>
                  <a:pt x="1733" y="4212"/>
                </a:cubicBezTo>
                <a:cubicBezTo>
                  <a:pt x="1317" y="3934"/>
                  <a:pt x="971" y="3518"/>
                  <a:pt x="1248" y="3241"/>
                </a:cubicBezTo>
                <a:cubicBezTo>
                  <a:pt x="1357" y="3131"/>
                  <a:pt x="1473" y="3084"/>
                  <a:pt x="1589" y="3084"/>
                </a:cubicBezTo>
                <a:close/>
                <a:moveTo>
                  <a:pt x="1872" y="3934"/>
                </a:moveTo>
                <a:lnTo>
                  <a:pt x="2149" y="4142"/>
                </a:lnTo>
                <a:cubicBezTo>
                  <a:pt x="2149" y="4142"/>
                  <a:pt x="2288" y="4281"/>
                  <a:pt x="2426" y="4420"/>
                </a:cubicBezTo>
                <a:lnTo>
                  <a:pt x="2496" y="4489"/>
                </a:lnTo>
                <a:lnTo>
                  <a:pt x="2496" y="4558"/>
                </a:lnTo>
                <a:lnTo>
                  <a:pt x="2426" y="4558"/>
                </a:lnTo>
                <a:cubicBezTo>
                  <a:pt x="2357" y="4489"/>
                  <a:pt x="2218" y="4420"/>
                  <a:pt x="2149" y="4281"/>
                </a:cubicBezTo>
                <a:cubicBezTo>
                  <a:pt x="2080" y="4212"/>
                  <a:pt x="1941" y="4073"/>
                  <a:pt x="1872" y="3934"/>
                </a:cubicBezTo>
                <a:close/>
                <a:moveTo>
                  <a:pt x="11854" y="5875"/>
                </a:moveTo>
                <a:cubicBezTo>
                  <a:pt x="11784" y="6222"/>
                  <a:pt x="11507" y="6568"/>
                  <a:pt x="11230" y="6707"/>
                </a:cubicBezTo>
                <a:cubicBezTo>
                  <a:pt x="11368" y="6430"/>
                  <a:pt x="11576" y="6153"/>
                  <a:pt x="11854" y="5875"/>
                </a:cubicBezTo>
                <a:close/>
                <a:moveTo>
                  <a:pt x="767" y="7837"/>
                </a:moveTo>
                <a:cubicBezTo>
                  <a:pt x="1120" y="7837"/>
                  <a:pt x="1689" y="8451"/>
                  <a:pt x="2080" y="9064"/>
                </a:cubicBezTo>
                <a:lnTo>
                  <a:pt x="1872" y="8856"/>
                </a:lnTo>
                <a:cubicBezTo>
                  <a:pt x="1802" y="8856"/>
                  <a:pt x="1733" y="8925"/>
                  <a:pt x="1802" y="8995"/>
                </a:cubicBezTo>
                <a:lnTo>
                  <a:pt x="2010" y="9133"/>
                </a:lnTo>
                <a:cubicBezTo>
                  <a:pt x="1802" y="9064"/>
                  <a:pt x="1664" y="9064"/>
                  <a:pt x="1525" y="8995"/>
                </a:cubicBezTo>
                <a:cubicBezTo>
                  <a:pt x="1248" y="8856"/>
                  <a:pt x="277" y="8371"/>
                  <a:pt x="555" y="7955"/>
                </a:cubicBezTo>
                <a:cubicBezTo>
                  <a:pt x="609" y="7873"/>
                  <a:pt x="682" y="7837"/>
                  <a:pt x="767" y="7837"/>
                </a:cubicBezTo>
                <a:close/>
                <a:moveTo>
                  <a:pt x="4506" y="8440"/>
                </a:moveTo>
                <a:lnTo>
                  <a:pt x="4506" y="8440"/>
                </a:lnTo>
                <a:cubicBezTo>
                  <a:pt x="5130" y="8717"/>
                  <a:pt x="5615" y="9272"/>
                  <a:pt x="5823" y="9896"/>
                </a:cubicBezTo>
                <a:cubicBezTo>
                  <a:pt x="5754" y="9826"/>
                  <a:pt x="5684" y="9826"/>
                  <a:pt x="5684" y="9757"/>
                </a:cubicBezTo>
                <a:cubicBezTo>
                  <a:pt x="5664" y="9737"/>
                  <a:pt x="5644" y="9728"/>
                  <a:pt x="5625" y="9728"/>
                </a:cubicBezTo>
                <a:cubicBezTo>
                  <a:pt x="5581" y="9728"/>
                  <a:pt x="5547" y="9776"/>
                  <a:pt x="5546" y="9824"/>
                </a:cubicBezTo>
                <a:lnTo>
                  <a:pt x="5546" y="9824"/>
                </a:lnTo>
                <a:cubicBezTo>
                  <a:pt x="5374" y="9640"/>
                  <a:pt x="5244" y="9456"/>
                  <a:pt x="5060" y="9272"/>
                </a:cubicBezTo>
                <a:cubicBezTo>
                  <a:pt x="5060" y="9252"/>
                  <a:pt x="5054" y="9243"/>
                  <a:pt x="5046" y="9243"/>
                </a:cubicBezTo>
                <a:cubicBezTo>
                  <a:pt x="5026" y="9243"/>
                  <a:pt x="4991" y="9292"/>
                  <a:pt x="4991" y="9341"/>
                </a:cubicBezTo>
                <a:lnTo>
                  <a:pt x="4991" y="9410"/>
                </a:lnTo>
                <a:cubicBezTo>
                  <a:pt x="4783" y="9133"/>
                  <a:pt x="4644" y="8787"/>
                  <a:pt x="4506" y="8440"/>
                </a:cubicBezTo>
                <a:close/>
                <a:moveTo>
                  <a:pt x="18439" y="11005"/>
                </a:moveTo>
                <a:lnTo>
                  <a:pt x="18439" y="11005"/>
                </a:lnTo>
                <a:cubicBezTo>
                  <a:pt x="18647" y="11490"/>
                  <a:pt x="18508" y="12045"/>
                  <a:pt x="18161" y="12391"/>
                </a:cubicBezTo>
                <a:cubicBezTo>
                  <a:pt x="18231" y="11975"/>
                  <a:pt x="18300" y="11559"/>
                  <a:pt x="18231" y="11143"/>
                </a:cubicBezTo>
                <a:cubicBezTo>
                  <a:pt x="18300" y="11074"/>
                  <a:pt x="18369" y="11074"/>
                  <a:pt x="18439" y="11005"/>
                </a:cubicBezTo>
                <a:close/>
                <a:moveTo>
                  <a:pt x="3856" y="12103"/>
                </a:moveTo>
                <a:cubicBezTo>
                  <a:pt x="3948" y="12103"/>
                  <a:pt x="4031" y="12125"/>
                  <a:pt x="4090" y="12183"/>
                </a:cubicBezTo>
                <a:cubicBezTo>
                  <a:pt x="4090" y="12253"/>
                  <a:pt x="4159" y="12253"/>
                  <a:pt x="4159" y="12322"/>
                </a:cubicBezTo>
                <a:lnTo>
                  <a:pt x="3743" y="12322"/>
                </a:lnTo>
                <a:cubicBezTo>
                  <a:pt x="3605" y="12322"/>
                  <a:pt x="3605" y="12460"/>
                  <a:pt x="3743" y="12460"/>
                </a:cubicBezTo>
                <a:lnTo>
                  <a:pt x="3813" y="12460"/>
                </a:lnTo>
                <a:cubicBezTo>
                  <a:pt x="3813" y="12460"/>
                  <a:pt x="3813" y="12530"/>
                  <a:pt x="3813" y="12530"/>
                </a:cubicBezTo>
                <a:cubicBezTo>
                  <a:pt x="3568" y="12579"/>
                  <a:pt x="3322" y="12628"/>
                  <a:pt x="3077" y="12628"/>
                </a:cubicBezTo>
                <a:cubicBezTo>
                  <a:pt x="2976" y="12628"/>
                  <a:pt x="2874" y="12619"/>
                  <a:pt x="2773" y="12599"/>
                </a:cubicBezTo>
                <a:cubicBezTo>
                  <a:pt x="2981" y="12391"/>
                  <a:pt x="3189" y="12253"/>
                  <a:pt x="3466" y="12183"/>
                </a:cubicBezTo>
                <a:cubicBezTo>
                  <a:pt x="3586" y="12143"/>
                  <a:pt x="3729" y="12103"/>
                  <a:pt x="3856" y="12103"/>
                </a:cubicBezTo>
                <a:close/>
                <a:moveTo>
                  <a:pt x="18023" y="11351"/>
                </a:moveTo>
                <a:cubicBezTo>
                  <a:pt x="18023" y="11837"/>
                  <a:pt x="17954" y="12322"/>
                  <a:pt x="17746" y="12738"/>
                </a:cubicBezTo>
                <a:cubicBezTo>
                  <a:pt x="17607" y="12807"/>
                  <a:pt x="17538" y="12876"/>
                  <a:pt x="17399" y="12876"/>
                </a:cubicBezTo>
                <a:lnTo>
                  <a:pt x="17330" y="12876"/>
                </a:lnTo>
                <a:lnTo>
                  <a:pt x="17538" y="12599"/>
                </a:lnTo>
                <a:cubicBezTo>
                  <a:pt x="17538" y="12530"/>
                  <a:pt x="17468" y="12460"/>
                  <a:pt x="17399" y="12460"/>
                </a:cubicBezTo>
                <a:cubicBezTo>
                  <a:pt x="17538" y="12045"/>
                  <a:pt x="17746" y="11698"/>
                  <a:pt x="18023" y="11351"/>
                </a:cubicBezTo>
                <a:close/>
                <a:moveTo>
                  <a:pt x="13598" y="12990"/>
                </a:moveTo>
                <a:cubicBezTo>
                  <a:pt x="13707" y="13164"/>
                  <a:pt x="13800" y="13421"/>
                  <a:pt x="13864" y="13708"/>
                </a:cubicBezTo>
                <a:cubicBezTo>
                  <a:pt x="13798" y="13446"/>
                  <a:pt x="13670" y="13245"/>
                  <a:pt x="13598" y="12990"/>
                </a:cubicBezTo>
                <a:close/>
                <a:moveTo>
                  <a:pt x="13303" y="12758"/>
                </a:moveTo>
                <a:cubicBezTo>
                  <a:pt x="13375" y="12758"/>
                  <a:pt x="13445" y="12800"/>
                  <a:pt x="13512" y="12873"/>
                </a:cubicBezTo>
                <a:lnTo>
                  <a:pt x="13512" y="12873"/>
                </a:lnTo>
                <a:cubicBezTo>
                  <a:pt x="13481" y="12857"/>
                  <a:pt x="13446" y="12849"/>
                  <a:pt x="13411" y="12849"/>
                </a:cubicBezTo>
                <a:cubicBezTo>
                  <a:pt x="13324" y="12849"/>
                  <a:pt x="13240" y="12901"/>
                  <a:pt x="13240" y="13015"/>
                </a:cubicBezTo>
                <a:cubicBezTo>
                  <a:pt x="13171" y="13570"/>
                  <a:pt x="13240" y="14055"/>
                  <a:pt x="13448" y="14540"/>
                </a:cubicBezTo>
                <a:cubicBezTo>
                  <a:pt x="13309" y="14332"/>
                  <a:pt x="13171" y="14124"/>
                  <a:pt x="13171" y="13916"/>
                </a:cubicBezTo>
                <a:cubicBezTo>
                  <a:pt x="13101" y="13639"/>
                  <a:pt x="12963" y="13015"/>
                  <a:pt x="13171" y="12807"/>
                </a:cubicBezTo>
                <a:cubicBezTo>
                  <a:pt x="13215" y="12774"/>
                  <a:pt x="13259" y="12758"/>
                  <a:pt x="13303" y="12758"/>
                </a:cubicBezTo>
                <a:close/>
                <a:moveTo>
                  <a:pt x="19964" y="15718"/>
                </a:moveTo>
                <a:cubicBezTo>
                  <a:pt x="20241" y="15788"/>
                  <a:pt x="20518" y="15926"/>
                  <a:pt x="20172" y="16065"/>
                </a:cubicBezTo>
                <a:cubicBezTo>
                  <a:pt x="19928" y="16227"/>
                  <a:pt x="19661" y="16295"/>
                  <a:pt x="19383" y="16295"/>
                </a:cubicBezTo>
                <a:cubicBezTo>
                  <a:pt x="19187" y="16295"/>
                  <a:pt x="18986" y="16261"/>
                  <a:pt x="18785" y="16204"/>
                </a:cubicBezTo>
                <a:cubicBezTo>
                  <a:pt x="18785" y="15996"/>
                  <a:pt x="18855" y="15857"/>
                  <a:pt x="19063" y="15788"/>
                </a:cubicBezTo>
                <a:cubicBezTo>
                  <a:pt x="19132" y="15718"/>
                  <a:pt x="19271" y="15718"/>
                  <a:pt x="19340" y="15718"/>
                </a:cubicBezTo>
                <a:cubicBezTo>
                  <a:pt x="19409" y="15718"/>
                  <a:pt x="19479" y="15788"/>
                  <a:pt x="19479" y="15788"/>
                </a:cubicBezTo>
                <a:lnTo>
                  <a:pt x="19479" y="15857"/>
                </a:lnTo>
                <a:cubicBezTo>
                  <a:pt x="19479" y="15926"/>
                  <a:pt x="19548" y="15996"/>
                  <a:pt x="19617" y="15996"/>
                </a:cubicBezTo>
                <a:cubicBezTo>
                  <a:pt x="19617" y="15996"/>
                  <a:pt x="19617" y="16065"/>
                  <a:pt x="19686" y="16134"/>
                </a:cubicBezTo>
                <a:lnTo>
                  <a:pt x="19756" y="16134"/>
                </a:lnTo>
                <a:cubicBezTo>
                  <a:pt x="19825" y="16065"/>
                  <a:pt x="19825" y="15926"/>
                  <a:pt x="19825" y="15857"/>
                </a:cubicBezTo>
                <a:cubicBezTo>
                  <a:pt x="19825" y="15788"/>
                  <a:pt x="19825" y="15718"/>
                  <a:pt x="19825" y="15718"/>
                </a:cubicBezTo>
                <a:close/>
                <a:moveTo>
                  <a:pt x="7729" y="16013"/>
                </a:moveTo>
                <a:cubicBezTo>
                  <a:pt x="7764" y="16013"/>
                  <a:pt x="7798" y="16030"/>
                  <a:pt x="7833" y="16065"/>
                </a:cubicBezTo>
                <a:cubicBezTo>
                  <a:pt x="7833" y="16134"/>
                  <a:pt x="7833" y="16134"/>
                  <a:pt x="7833" y="16204"/>
                </a:cubicBezTo>
                <a:cubicBezTo>
                  <a:pt x="7694" y="16204"/>
                  <a:pt x="7556" y="16412"/>
                  <a:pt x="7556" y="16550"/>
                </a:cubicBezTo>
                <a:cubicBezTo>
                  <a:pt x="7417" y="16828"/>
                  <a:pt x="7348" y="17105"/>
                  <a:pt x="7279" y="17382"/>
                </a:cubicBezTo>
                <a:cubicBezTo>
                  <a:pt x="7209" y="17105"/>
                  <a:pt x="7209" y="16828"/>
                  <a:pt x="7279" y="16620"/>
                </a:cubicBezTo>
                <a:cubicBezTo>
                  <a:pt x="7348" y="16342"/>
                  <a:pt x="7417" y="16204"/>
                  <a:pt x="7625" y="16065"/>
                </a:cubicBezTo>
                <a:cubicBezTo>
                  <a:pt x="7660" y="16030"/>
                  <a:pt x="7694" y="16013"/>
                  <a:pt x="7729" y="16013"/>
                </a:cubicBezTo>
                <a:close/>
                <a:moveTo>
                  <a:pt x="3119" y="17036"/>
                </a:moveTo>
                <a:lnTo>
                  <a:pt x="3119" y="17036"/>
                </a:lnTo>
                <a:cubicBezTo>
                  <a:pt x="3397" y="17105"/>
                  <a:pt x="3605" y="17174"/>
                  <a:pt x="3813" y="17313"/>
                </a:cubicBezTo>
                <a:cubicBezTo>
                  <a:pt x="3813" y="17313"/>
                  <a:pt x="3813" y="17313"/>
                  <a:pt x="3813" y="17382"/>
                </a:cubicBezTo>
                <a:cubicBezTo>
                  <a:pt x="4021" y="17590"/>
                  <a:pt x="4229" y="17729"/>
                  <a:pt x="4436" y="17937"/>
                </a:cubicBezTo>
                <a:cubicBezTo>
                  <a:pt x="4402" y="17919"/>
                  <a:pt x="4367" y="17911"/>
                  <a:pt x="4334" y="17911"/>
                </a:cubicBezTo>
                <a:cubicBezTo>
                  <a:pt x="4233" y="17911"/>
                  <a:pt x="4142" y="17989"/>
                  <a:pt x="4090" y="18145"/>
                </a:cubicBezTo>
                <a:cubicBezTo>
                  <a:pt x="4090" y="18214"/>
                  <a:pt x="4090" y="18214"/>
                  <a:pt x="4229" y="18214"/>
                </a:cubicBezTo>
                <a:lnTo>
                  <a:pt x="4436" y="18214"/>
                </a:lnTo>
                <a:cubicBezTo>
                  <a:pt x="4575" y="18353"/>
                  <a:pt x="4783" y="18422"/>
                  <a:pt x="4922" y="18561"/>
                </a:cubicBezTo>
                <a:cubicBezTo>
                  <a:pt x="4852" y="18595"/>
                  <a:pt x="4766" y="18613"/>
                  <a:pt x="4679" y="18613"/>
                </a:cubicBezTo>
                <a:cubicBezTo>
                  <a:pt x="4592" y="18613"/>
                  <a:pt x="4506" y="18595"/>
                  <a:pt x="4436" y="18561"/>
                </a:cubicBezTo>
                <a:cubicBezTo>
                  <a:pt x="4021" y="18422"/>
                  <a:pt x="3743" y="18145"/>
                  <a:pt x="3466" y="17867"/>
                </a:cubicBezTo>
                <a:cubicBezTo>
                  <a:pt x="3397" y="17798"/>
                  <a:pt x="3327" y="17798"/>
                  <a:pt x="3327" y="17729"/>
                </a:cubicBezTo>
                <a:cubicBezTo>
                  <a:pt x="3327" y="17659"/>
                  <a:pt x="3327" y="17659"/>
                  <a:pt x="3327" y="17659"/>
                </a:cubicBezTo>
                <a:cubicBezTo>
                  <a:pt x="3258" y="17451"/>
                  <a:pt x="3189" y="17243"/>
                  <a:pt x="3119" y="17036"/>
                </a:cubicBezTo>
                <a:close/>
                <a:moveTo>
                  <a:pt x="17706" y="18543"/>
                </a:moveTo>
                <a:cubicBezTo>
                  <a:pt x="17764" y="18543"/>
                  <a:pt x="17823" y="18548"/>
                  <a:pt x="17884" y="18561"/>
                </a:cubicBezTo>
                <a:lnTo>
                  <a:pt x="18231" y="18561"/>
                </a:lnTo>
                <a:cubicBezTo>
                  <a:pt x="17954" y="18630"/>
                  <a:pt x="17815" y="18699"/>
                  <a:pt x="17676" y="18907"/>
                </a:cubicBezTo>
                <a:cubicBezTo>
                  <a:pt x="17607" y="18838"/>
                  <a:pt x="17607" y="18838"/>
                  <a:pt x="17607" y="18838"/>
                </a:cubicBezTo>
                <a:lnTo>
                  <a:pt x="16983" y="18838"/>
                </a:lnTo>
                <a:cubicBezTo>
                  <a:pt x="17211" y="18667"/>
                  <a:pt x="17439" y="18543"/>
                  <a:pt x="17706" y="18543"/>
                </a:cubicBezTo>
                <a:close/>
                <a:moveTo>
                  <a:pt x="18549" y="18811"/>
                </a:moveTo>
                <a:cubicBezTo>
                  <a:pt x="18605" y="18811"/>
                  <a:pt x="18660" y="18819"/>
                  <a:pt x="18716" y="18838"/>
                </a:cubicBezTo>
                <a:cubicBezTo>
                  <a:pt x="19063" y="18976"/>
                  <a:pt x="18785" y="19254"/>
                  <a:pt x="18647" y="19392"/>
                </a:cubicBezTo>
                <a:lnTo>
                  <a:pt x="18439" y="19462"/>
                </a:lnTo>
                <a:cubicBezTo>
                  <a:pt x="18508" y="19392"/>
                  <a:pt x="18577" y="19323"/>
                  <a:pt x="18577" y="19184"/>
                </a:cubicBezTo>
                <a:cubicBezTo>
                  <a:pt x="18577" y="19115"/>
                  <a:pt x="18231" y="18976"/>
                  <a:pt x="18161" y="18976"/>
                </a:cubicBezTo>
                <a:lnTo>
                  <a:pt x="18092" y="18976"/>
                </a:lnTo>
                <a:cubicBezTo>
                  <a:pt x="18244" y="18875"/>
                  <a:pt x="18397" y="18811"/>
                  <a:pt x="18549" y="18811"/>
                </a:cubicBezTo>
                <a:close/>
                <a:moveTo>
                  <a:pt x="17607" y="18976"/>
                </a:moveTo>
                <a:lnTo>
                  <a:pt x="17538" y="19046"/>
                </a:lnTo>
                <a:cubicBezTo>
                  <a:pt x="17424" y="19159"/>
                  <a:pt x="17542" y="19272"/>
                  <a:pt x="17665" y="19272"/>
                </a:cubicBezTo>
                <a:cubicBezTo>
                  <a:pt x="17692" y="19272"/>
                  <a:pt x="17720" y="19266"/>
                  <a:pt x="17746" y="19254"/>
                </a:cubicBezTo>
                <a:cubicBezTo>
                  <a:pt x="17815" y="19184"/>
                  <a:pt x="17884" y="19046"/>
                  <a:pt x="18023" y="19046"/>
                </a:cubicBezTo>
                <a:cubicBezTo>
                  <a:pt x="18023" y="19046"/>
                  <a:pt x="18023" y="19115"/>
                  <a:pt x="18023" y="19115"/>
                </a:cubicBezTo>
                <a:cubicBezTo>
                  <a:pt x="18023" y="19184"/>
                  <a:pt x="18023" y="19254"/>
                  <a:pt x="18023" y="19254"/>
                </a:cubicBezTo>
                <a:cubicBezTo>
                  <a:pt x="18023" y="19323"/>
                  <a:pt x="18092" y="19392"/>
                  <a:pt x="18092" y="19392"/>
                </a:cubicBezTo>
                <a:cubicBezTo>
                  <a:pt x="18092" y="19392"/>
                  <a:pt x="18023" y="19462"/>
                  <a:pt x="18092" y="19462"/>
                </a:cubicBezTo>
                <a:lnTo>
                  <a:pt x="18300" y="19531"/>
                </a:lnTo>
                <a:cubicBezTo>
                  <a:pt x="18300" y="19531"/>
                  <a:pt x="18300" y="19562"/>
                  <a:pt x="18321" y="19562"/>
                </a:cubicBezTo>
                <a:cubicBezTo>
                  <a:pt x="18331" y="19562"/>
                  <a:pt x="18346" y="19554"/>
                  <a:pt x="18369" y="19531"/>
                </a:cubicBezTo>
                <a:lnTo>
                  <a:pt x="18439" y="19531"/>
                </a:lnTo>
                <a:cubicBezTo>
                  <a:pt x="18217" y="19626"/>
                  <a:pt x="17952" y="19707"/>
                  <a:pt x="17703" y="19707"/>
                </a:cubicBezTo>
                <a:cubicBezTo>
                  <a:pt x="17407" y="19707"/>
                  <a:pt x="17134" y="19593"/>
                  <a:pt x="16983" y="19254"/>
                </a:cubicBezTo>
                <a:cubicBezTo>
                  <a:pt x="16983" y="19254"/>
                  <a:pt x="16914" y="19184"/>
                  <a:pt x="16914" y="19115"/>
                </a:cubicBezTo>
                <a:lnTo>
                  <a:pt x="16914" y="19046"/>
                </a:lnTo>
                <a:cubicBezTo>
                  <a:pt x="17122" y="19046"/>
                  <a:pt x="17399" y="19046"/>
                  <a:pt x="17607" y="18976"/>
                </a:cubicBezTo>
                <a:close/>
                <a:moveTo>
                  <a:pt x="6655" y="22512"/>
                </a:moveTo>
                <a:cubicBezTo>
                  <a:pt x="6749" y="22606"/>
                  <a:pt x="6874" y="22668"/>
                  <a:pt x="6989" y="22720"/>
                </a:cubicBezTo>
                <a:lnTo>
                  <a:pt x="6793" y="22720"/>
                </a:lnTo>
                <a:lnTo>
                  <a:pt x="6793" y="22789"/>
                </a:lnTo>
                <a:cubicBezTo>
                  <a:pt x="6655" y="22720"/>
                  <a:pt x="6516" y="22650"/>
                  <a:pt x="6447" y="22512"/>
                </a:cubicBezTo>
                <a:close/>
                <a:moveTo>
                  <a:pt x="7089" y="22765"/>
                </a:moveTo>
                <a:cubicBezTo>
                  <a:pt x="7107" y="22773"/>
                  <a:pt x="7124" y="22781"/>
                  <a:pt x="7140" y="22789"/>
                </a:cubicBezTo>
                <a:lnTo>
                  <a:pt x="7071" y="22789"/>
                </a:lnTo>
                <a:cubicBezTo>
                  <a:pt x="7079" y="22781"/>
                  <a:pt x="7085" y="22773"/>
                  <a:pt x="7089" y="22765"/>
                </a:cubicBezTo>
                <a:close/>
                <a:moveTo>
                  <a:pt x="6179" y="21892"/>
                </a:moveTo>
                <a:cubicBezTo>
                  <a:pt x="6448" y="21892"/>
                  <a:pt x="6717" y="21981"/>
                  <a:pt x="6932" y="22165"/>
                </a:cubicBezTo>
                <a:cubicBezTo>
                  <a:pt x="6981" y="22214"/>
                  <a:pt x="7029" y="22263"/>
                  <a:pt x="7054" y="22335"/>
                </a:cubicBezTo>
                <a:lnTo>
                  <a:pt x="7054" y="22335"/>
                </a:lnTo>
                <a:cubicBezTo>
                  <a:pt x="6938" y="22291"/>
                  <a:pt x="6814" y="22269"/>
                  <a:pt x="6689" y="22269"/>
                </a:cubicBezTo>
                <a:cubicBezTo>
                  <a:pt x="6533" y="22269"/>
                  <a:pt x="6377" y="22304"/>
                  <a:pt x="6239" y="22373"/>
                </a:cubicBezTo>
                <a:cubicBezTo>
                  <a:pt x="6239" y="22442"/>
                  <a:pt x="6239" y="22512"/>
                  <a:pt x="6239" y="22581"/>
                </a:cubicBezTo>
                <a:cubicBezTo>
                  <a:pt x="6308" y="22720"/>
                  <a:pt x="6377" y="22858"/>
                  <a:pt x="6516" y="22928"/>
                </a:cubicBezTo>
                <a:lnTo>
                  <a:pt x="6169" y="22928"/>
                </a:lnTo>
                <a:cubicBezTo>
                  <a:pt x="5892" y="22928"/>
                  <a:pt x="4852" y="22720"/>
                  <a:pt x="5268" y="22304"/>
                </a:cubicBezTo>
                <a:cubicBezTo>
                  <a:pt x="5500" y="22033"/>
                  <a:pt x="5840" y="21892"/>
                  <a:pt x="6179" y="21892"/>
                </a:cubicBezTo>
                <a:close/>
                <a:moveTo>
                  <a:pt x="23984" y="23759"/>
                </a:moveTo>
                <a:cubicBezTo>
                  <a:pt x="23984" y="23898"/>
                  <a:pt x="23915" y="23967"/>
                  <a:pt x="23915" y="24106"/>
                </a:cubicBezTo>
                <a:cubicBezTo>
                  <a:pt x="23915" y="24037"/>
                  <a:pt x="23846" y="23967"/>
                  <a:pt x="23776" y="23967"/>
                </a:cubicBezTo>
                <a:lnTo>
                  <a:pt x="23430" y="24175"/>
                </a:lnTo>
                <a:cubicBezTo>
                  <a:pt x="23568" y="24037"/>
                  <a:pt x="23776" y="23898"/>
                  <a:pt x="23984" y="23759"/>
                </a:cubicBezTo>
                <a:close/>
                <a:moveTo>
                  <a:pt x="24012" y="23176"/>
                </a:moveTo>
                <a:cubicBezTo>
                  <a:pt x="24135" y="23176"/>
                  <a:pt x="24233" y="23225"/>
                  <a:pt x="24331" y="23274"/>
                </a:cubicBezTo>
                <a:cubicBezTo>
                  <a:pt x="23638" y="23482"/>
                  <a:pt x="23083" y="23898"/>
                  <a:pt x="22806" y="24591"/>
                </a:cubicBezTo>
                <a:lnTo>
                  <a:pt x="22736" y="24661"/>
                </a:lnTo>
                <a:cubicBezTo>
                  <a:pt x="22806" y="23967"/>
                  <a:pt x="23291" y="23482"/>
                  <a:pt x="23846" y="23205"/>
                </a:cubicBezTo>
                <a:cubicBezTo>
                  <a:pt x="23907" y="23185"/>
                  <a:pt x="23961" y="23176"/>
                  <a:pt x="24012" y="23176"/>
                </a:cubicBezTo>
                <a:close/>
                <a:moveTo>
                  <a:pt x="24539" y="23551"/>
                </a:moveTo>
                <a:cubicBezTo>
                  <a:pt x="24608" y="23759"/>
                  <a:pt x="24539" y="23967"/>
                  <a:pt x="24400" y="24175"/>
                </a:cubicBezTo>
                <a:cubicBezTo>
                  <a:pt x="24331" y="24245"/>
                  <a:pt x="24262" y="24383"/>
                  <a:pt x="24192" y="24522"/>
                </a:cubicBezTo>
                <a:cubicBezTo>
                  <a:pt x="24054" y="24522"/>
                  <a:pt x="23984" y="24591"/>
                  <a:pt x="23915" y="24661"/>
                </a:cubicBezTo>
                <a:cubicBezTo>
                  <a:pt x="24192" y="24383"/>
                  <a:pt x="24400" y="24037"/>
                  <a:pt x="24123" y="23690"/>
                </a:cubicBezTo>
                <a:cubicBezTo>
                  <a:pt x="24262" y="23621"/>
                  <a:pt x="24400" y="23551"/>
                  <a:pt x="24539" y="23551"/>
                </a:cubicBezTo>
                <a:close/>
                <a:moveTo>
                  <a:pt x="21073" y="23759"/>
                </a:moveTo>
                <a:cubicBezTo>
                  <a:pt x="21073" y="24123"/>
                  <a:pt x="21073" y="24486"/>
                  <a:pt x="20934" y="24849"/>
                </a:cubicBezTo>
                <a:lnTo>
                  <a:pt x="20934" y="24849"/>
                </a:lnTo>
                <a:lnTo>
                  <a:pt x="20934" y="24730"/>
                </a:lnTo>
                <a:cubicBezTo>
                  <a:pt x="20934" y="24730"/>
                  <a:pt x="20934" y="24699"/>
                  <a:pt x="20914" y="24699"/>
                </a:cubicBezTo>
                <a:cubicBezTo>
                  <a:pt x="20903" y="24699"/>
                  <a:pt x="20888" y="24707"/>
                  <a:pt x="20865" y="24730"/>
                </a:cubicBezTo>
                <a:cubicBezTo>
                  <a:pt x="20865" y="24383"/>
                  <a:pt x="20934" y="24037"/>
                  <a:pt x="21073" y="23759"/>
                </a:cubicBezTo>
                <a:close/>
                <a:moveTo>
                  <a:pt x="23759" y="24240"/>
                </a:moveTo>
                <a:lnTo>
                  <a:pt x="23759" y="24240"/>
                </a:lnTo>
                <a:cubicBezTo>
                  <a:pt x="23563" y="24524"/>
                  <a:pt x="23314" y="24748"/>
                  <a:pt x="23014" y="24869"/>
                </a:cubicBezTo>
                <a:lnTo>
                  <a:pt x="23014" y="24799"/>
                </a:lnTo>
                <a:cubicBezTo>
                  <a:pt x="23262" y="24613"/>
                  <a:pt x="23511" y="24427"/>
                  <a:pt x="23759" y="24240"/>
                </a:cubicBezTo>
                <a:close/>
                <a:moveTo>
                  <a:pt x="18924" y="25354"/>
                </a:moveTo>
                <a:cubicBezTo>
                  <a:pt x="19063" y="25978"/>
                  <a:pt x="18993" y="26671"/>
                  <a:pt x="18716" y="27295"/>
                </a:cubicBezTo>
                <a:cubicBezTo>
                  <a:pt x="18439" y="26671"/>
                  <a:pt x="18508" y="25978"/>
                  <a:pt x="18855" y="25354"/>
                </a:cubicBezTo>
                <a:close/>
                <a:moveTo>
                  <a:pt x="24056" y="27818"/>
                </a:moveTo>
                <a:cubicBezTo>
                  <a:pt x="24238" y="27818"/>
                  <a:pt x="24423" y="27849"/>
                  <a:pt x="24608" y="27919"/>
                </a:cubicBezTo>
                <a:cubicBezTo>
                  <a:pt x="24400" y="28196"/>
                  <a:pt x="24054" y="28404"/>
                  <a:pt x="23776" y="28542"/>
                </a:cubicBezTo>
                <a:cubicBezTo>
                  <a:pt x="23568" y="28577"/>
                  <a:pt x="23378" y="28594"/>
                  <a:pt x="23196" y="28594"/>
                </a:cubicBezTo>
                <a:cubicBezTo>
                  <a:pt x="23014" y="28594"/>
                  <a:pt x="22840" y="28577"/>
                  <a:pt x="22667" y="28542"/>
                </a:cubicBezTo>
                <a:cubicBezTo>
                  <a:pt x="22667" y="28404"/>
                  <a:pt x="22736" y="28334"/>
                  <a:pt x="22875" y="28265"/>
                </a:cubicBezTo>
                <a:lnTo>
                  <a:pt x="23014" y="28265"/>
                </a:lnTo>
                <a:cubicBezTo>
                  <a:pt x="23014" y="28196"/>
                  <a:pt x="23014" y="28196"/>
                  <a:pt x="23014" y="28126"/>
                </a:cubicBezTo>
                <a:cubicBezTo>
                  <a:pt x="23337" y="27942"/>
                  <a:pt x="23692" y="27818"/>
                  <a:pt x="24056" y="27818"/>
                </a:cubicBezTo>
                <a:close/>
                <a:moveTo>
                  <a:pt x="9635" y="27225"/>
                </a:moveTo>
                <a:lnTo>
                  <a:pt x="9635" y="27225"/>
                </a:lnTo>
                <a:cubicBezTo>
                  <a:pt x="9982" y="27572"/>
                  <a:pt x="10329" y="28057"/>
                  <a:pt x="10467" y="28612"/>
                </a:cubicBezTo>
                <a:cubicBezTo>
                  <a:pt x="10398" y="28542"/>
                  <a:pt x="10398" y="28473"/>
                  <a:pt x="10329" y="28473"/>
                </a:cubicBezTo>
                <a:cubicBezTo>
                  <a:pt x="10259" y="28334"/>
                  <a:pt x="10190" y="28196"/>
                  <a:pt x="10121" y="28057"/>
                </a:cubicBezTo>
                <a:cubicBezTo>
                  <a:pt x="10094" y="28004"/>
                  <a:pt x="10047" y="27982"/>
                  <a:pt x="10004" y="27982"/>
                </a:cubicBezTo>
                <a:cubicBezTo>
                  <a:pt x="9933" y="27982"/>
                  <a:pt x="9870" y="28041"/>
                  <a:pt x="9913" y="28126"/>
                </a:cubicBezTo>
                <a:lnTo>
                  <a:pt x="9913" y="28265"/>
                </a:lnTo>
                <a:lnTo>
                  <a:pt x="9843" y="28265"/>
                </a:lnTo>
                <a:cubicBezTo>
                  <a:pt x="9913" y="28542"/>
                  <a:pt x="9982" y="28820"/>
                  <a:pt x="10051" y="29097"/>
                </a:cubicBezTo>
                <a:cubicBezTo>
                  <a:pt x="9843" y="28958"/>
                  <a:pt x="9705" y="28820"/>
                  <a:pt x="9705" y="28612"/>
                </a:cubicBezTo>
                <a:cubicBezTo>
                  <a:pt x="9497" y="28196"/>
                  <a:pt x="9497" y="27711"/>
                  <a:pt x="9635" y="27225"/>
                </a:cubicBezTo>
                <a:close/>
                <a:moveTo>
                  <a:pt x="10467" y="28820"/>
                </a:moveTo>
                <a:cubicBezTo>
                  <a:pt x="10536" y="29028"/>
                  <a:pt x="10606" y="29166"/>
                  <a:pt x="10606" y="29305"/>
                </a:cubicBezTo>
                <a:lnTo>
                  <a:pt x="10398" y="29305"/>
                </a:lnTo>
                <a:lnTo>
                  <a:pt x="10329" y="29166"/>
                </a:lnTo>
                <a:cubicBezTo>
                  <a:pt x="10259" y="29097"/>
                  <a:pt x="10329" y="28958"/>
                  <a:pt x="10259" y="28889"/>
                </a:cubicBezTo>
                <a:lnTo>
                  <a:pt x="10259" y="28889"/>
                </a:lnTo>
                <a:cubicBezTo>
                  <a:pt x="10280" y="28909"/>
                  <a:pt x="10306" y="28918"/>
                  <a:pt x="10333" y="28918"/>
                </a:cubicBezTo>
                <a:cubicBezTo>
                  <a:pt x="10398" y="28918"/>
                  <a:pt x="10467" y="28869"/>
                  <a:pt x="10467" y="28820"/>
                </a:cubicBezTo>
                <a:close/>
                <a:moveTo>
                  <a:pt x="6447" y="28473"/>
                </a:moveTo>
                <a:cubicBezTo>
                  <a:pt x="6655" y="28542"/>
                  <a:pt x="6932" y="28612"/>
                  <a:pt x="7071" y="28820"/>
                </a:cubicBezTo>
                <a:cubicBezTo>
                  <a:pt x="7279" y="28958"/>
                  <a:pt x="7417" y="29166"/>
                  <a:pt x="7556" y="29374"/>
                </a:cubicBezTo>
                <a:lnTo>
                  <a:pt x="7625" y="29582"/>
                </a:lnTo>
                <a:lnTo>
                  <a:pt x="7209" y="29305"/>
                </a:lnTo>
                <a:cubicBezTo>
                  <a:pt x="7140" y="29236"/>
                  <a:pt x="7001" y="29166"/>
                  <a:pt x="6932" y="29166"/>
                </a:cubicBezTo>
                <a:cubicBezTo>
                  <a:pt x="6897" y="29132"/>
                  <a:pt x="6880" y="29114"/>
                  <a:pt x="6863" y="29114"/>
                </a:cubicBezTo>
                <a:cubicBezTo>
                  <a:pt x="6845" y="29114"/>
                  <a:pt x="6828" y="29132"/>
                  <a:pt x="6793" y="29166"/>
                </a:cubicBezTo>
                <a:cubicBezTo>
                  <a:pt x="6516" y="28958"/>
                  <a:pt x="6308" y="28750"/>
                  <a:pt x="6100" y="28473"/>
                </a:cubicBezTo>
                <a:close/>
                <a:moveTo>
                  <a:pt x="13864" y="30206"/>
                </a:moveTo>
                <a:cubicBezTo>
                  <a:pt x="14072" y="30345"/>
                  <a:pt x="14210" y="30553"/>
                  <a:pt x="14280" y="30830"/>
                </a:cubicBezTo>
                <a:cubicBezTo>
                  <a:pt x="14245" y="30795"/>
                  <a:pt x="14193" y="30778"/>
                  <a:pt x="14150" y="30778"/>
                </a:cubicBezTo>
                <a:cubicBezTo>
                  <a:pt x="14106" y="30778"/>
                  <a:pt x="14072" y="30795"/>
                  <a:pt x="14072" y="30830"/>
                </a:cubicBezTo>
                <a:cubicBezTo>
                  <a:pt x="14037" y="30795"/>
                  <a:pt x="14002" y="30778"/>
                  <a:pt x="13976" y="30778"/>
                </a:cubicBezTo>
                <a:cubicBezTo>
                  <a:pt x="13950" y="30778"/>
                  <a:pt x="13933" y="30795"/>
                  <a:pt x="13933" y="30830"/>
                </a:cubicBezTo>
                <a:cubicBezTo>
                  <a:pt x="13864" y="30622"/>
                  <a:pt x="13794" y="30414"/>
                  <a:pt x="13864" y="30206"/>
                </a:cubicBezTo>
                <a:close/>
                <a:moveTo>
                  <a:pt x="9843" y="33117"/>
                </a:moveTo>
                <a:cubicBezTo>
                  <a:pt x="9943" y="33217"/>
                  <a:pt x="9863" y="33353"/>
                  <a:pt x="9759" y="33447"/>
                </a:cubicBezTo>
                <a:lnTo>
                  <a:pt x="9759" y="33447"/>
                </a:lnTo>
                <a:cubicBezTo>
                  <a:pt x="9752" y="33428"/>
                  <a:pt x="9735" y="33410"/>
                  <a:pt x="9705" y="33395"/>
                </a:cubicBezTo>
                <a:cubicBezTo>
                  <a:pt x="9635" y="33325"/>
                  <a:pt x="9566" y="33256"/>
                  <a:pt x="9497" y="33187"/>
                </a:cubicBezTo>
                <a:lnTo>
                  <a:pt x="9843" y="33117"/>
                </a:lnTo>
                <a:close/>
                <a:moveTo>
                  <a:pt x="8887" y="32937"/>
                </a:moveTo>
                <a:cubicBezTo>
                  <a:pt x="9026" y="32937"/>
                  <a:pt x="9162" y="32953"/>
                  <a:pt x="9289" y="32979"/>
                </a:cubicBezTo>
                <a:lnTo>
                  <a:pt x="9358" y="32979"/>
                </a:lnTo>
                <a:lnTo>
                  <a:pt x="9081" y="33048"/>
                </a:lnTo>
                <a:cubicBezTo>
                  <a:pt x="8942" y="33048"/>
                  <a:pt x="8873" y="33048"/>
                  <a:pt x="8734" y="33117"/>
                </a:cubicBezTo>
                <a:cubicBezTo>
                  <a:pt x="8665" y="33187"/>
                  <a:pt x="8596" y="33187"/>
                  <a:pt x="8526" y="33256"/>
                </a:cubicBezTo>
                <a:lnTo>
                  <a:pt x="8388" y="33325"/>
                </a:lnTo>
                <a:cubicBezTo>
                  <a:pt x="8388" y="33325"/>
                  <a:pt x="8388" y="33395"/>
                  <a:pt x="8388" y="33395"/>
                </a:cubicBezTo>
                <a:cubicBezTo>
                  <a:pt x="8249" y="33464"/>
                  <a:pt x="8249" y="33672"/>
                  <a:pt x="8249" y="33811"/>
                </a:cubicBezTo>
                <a:cubicBezTo>
                  <a:pt x="8110" y="33811"/>
                  <a:pt x="8041" y="33741"/>
                  <a:pt x="7902" y="33672"/>
                </a:cubicBezTo>
                <a:cubicBezTo>
                  <a:pt x="7694" y="33533"/>
                  <a:pt x="8041" y="33325"/>
                  <a:pt x="8180" y="33117"/>
                </a:cubicBezTo>
                <a:cubicBezTo>
                  <a:pt x="8399" y="32986"/>
                  <a:pt x="8647" y="32937"/>
                  <a:pt x="8887" y="32937"/>
                </a:cubicBezTo>
                <a:close/>
                <a:moveTo>
                  <a:pt x="9081" y="33395"/>
                </a:moveTo>
                <a:cubicBezTo>
                  <a:pt x="9081" y="33464"/>
                  <a:pt x="9081" y="33464"/>
                  <a:pt x="9081" y="33533"/>
                </a:cubicBezTo>
                <a:cubicBezTo>
                  <a:pt x="9011" y="33741"/>
                  <a:pt x="8804" y="33880"/>
                  <a:pt x="8596" y="33880"/>
                </a:cubicBezTo>
                <a:lnTo>
                  <a:pt x="8457" y="33880"/>
                </a:lnTo>
                <a:cubicBezTo>
                  <a:pt x="8596" y="33672"/>
                  <a:pt x="8665" y="33464"/>
                  <a:pt x="8873" y="33395"/>
                </a:cubicBezTo>
                <a:close/>
                <a:moveTo>
                  <a:pt x="4575" y="0"/>
                </a:moveTo>
                <a:cubicBezTo>
                  <a:pt x="4523" y="0"/>
                  <a:pt x="4471" y="18"/>
                  <a:pt x="4436" y="52"/>
                </a:cubicBezTo>
                <a:cubicBezTo>
                  <a:pt x="4090" y="676"/>
                  <a:pt x="4090" y="1370"/>
                  <a:pt x="4436" y="1993"/>
                </a:cubicBezTo>
                <a:cubicBezTo>
                  <a:pt x="4506" y="3102"/>
                  <a:pt x="4852" y="4212"/>
                  <a:pt x="5338" y="5251"/>
                </a:cubicBezTo>
                <a:cubicBezTo>
                  <a:pt x="4783" y="4350"/>
                  <a:pt x="4159" y="3518"/>
                  <a:pt x="3605" y="2617"/>
                </a:cubicBezTo>
                <a:cubicBezTo>
                  <a:pt x="3664" y="1970"/>
                  <a:pt x="2773" y="372"/>
                  <a:pt x="1993" y="372"/>
                </a:cubicBezTo>
                <a:cubicBezTo>
                  <a:pt x="1855" y="372"/>
                  <a:pt x="1720" y="423"/>
                  <a:pt x="1594" y="538"/>
                </a:cubicBezTo>
                <a:cubicBezTo>
                  <a:pt x="1109" y="954"/>
                  <a:pt x="1733" y="1855"/>
                  <a:pt x="2080" y="2201"/>
                </a:cubicBezTo>
                <a:cubicBezTo>
                  <a:pt x="2136" y="2314"/>
                  <a:pt x="2884" y="2934"/>
                  <a:pt x="3308" y="2934"/>
                </a:cubicBezTo>
                <a:cubicBezTo>
                  <a:pt x="3404" y="2934"/>
                  <a:pt x="3484" y="2902"/>
                  <a:pt x="3535" y="2825"/>
                </a:cubicBezTo>
                <a:cubicBezTo>
                  <a:pt x="4159" y="4073"/>
                  <a:pt x="4852" y="5251"/>
                  <a:pt x="5546" y="6430"/>
                </a:cubicBezTo>
                <a:cubicBezTo>
                  <a:pt x="5268" y="6222"/>
                  <a:pt x="4922" y="6014"/>
                  <a:pt x="4644" y="5806"/>
                </a:cubicBezTo>
                <a:cubicBezTo>
                  <a:pt x="4159" y="5459"/>
                  <a:pt x="3605" y="5113"/>
                  <a:pt x="3119" y="4697"/>
                </a:cubicBezTo>
                <a:cubicBezTo>
                  <a:pt x="3010" y="4152"/>
                  <a:pt x="2259" y="2837"/>
                  <a:pt x="1573" y="2837"/>
                </a:cubicBezTo>
                <a:cubicBezTo>
                  <a:pt x="1385" y="2837"/>
                  <a:pt x="1203" y="2934"/>
                  <a:pt x="1040" y="3172"/>
                </a:cubicBezTo>
                <a:cubicBezTo>
                  <a:pt x="450" y="3958"/>
                  <a:pt x="2029" y="5055"/>
                  <a:pt x="2789" y="5055"/>
                </a:cubicBezTo>
                <a:cubicBezTo>
                  <a:pt x="2833" y="5055"/>
                  <a:pt x="2874" y="5051"/>
                  <a:pt x="2911" y="5043"/>
                </a:cubicBezTo>
                <a:cubicBezTo>
                  <a:pt x="2981" y="5043"/>
                  <a:pt x="3050" y="5043"/>
                  <a:pt x="3119" y="4974"/>
                </a:cubicBezTo>
                <a:cubicBezTo>
                  <a:pt x="3466" y="5251"/>
                  <a:pt x="3951" y="5529"/>
                  <a:pt x="4367" y="5806"/>
                </a:cubicBezTo>
                <a:cubicBezTo>
                  <a:pt x="4852" y="6153"/>
                  <a:pt x="5338" y="6499"/>
                  <a:pt x="5823" y="6915"/>
                </a:cubicBezTo>
                <a:cubicBezTo>
                  <a:pt x="6863" y="8717"/>
                  <a:pt x="7902" y="10450"/>
                  <a:pt x="8873" y="12322"/>
                </a:cubicBezTo>
                <a:cubicBezTo>
                  <a:pt x="9566" y="13639"/>
                  <a:pt x="10259" y="15025"/>
                  <a:pt x="10814" y="16481"/>
                </a:cubicBezTo>
                <a:cubicBezTo>
                  <a:pt x="9635" y="14887"/>
                  <a:pt x="8249" y="13500"/>
                  <a:pt x="6655" y="12322"/>
                </a:cubicBezTo>
                <a:cubicBezTo>
                  <a:pt x="6377" y="11698"/>
                  <a:pt x="6100" y="10935"/>
                  <a:pt x="5754" y="10312"/>
                </a:cubicBezTo>
                <a:lnTo>
                  <a:pt x="5823" y="10312"/>
                </a:lnTo>
                <a:cubicBezTo>
                  <a:pt x="5892" y="10312"/>
                  <a:pt x="5961" y="10381"/>
                  <a:pt x="6031" y="10381"/>
                </a:cubicBezTo>
                <a:cubicBezTo>
                  <a:pt x="6049" y="10400"/>
                  <a:pt x="6073" y="10408"/>
                  <a:pt x="6097" y="10408"/>
                </a:cubicBezTo>
                <a:cubicBezTo>
                  <a:pt x="6164" y="10408"/>
                  <a:pt x="6239" y="10344"/>
                  <a:pt x="6239" y="10242"/>
                </a:cubicBezTo>
                <a:cubicBezTo>
                  <a:pt x="6100" y="9203"/>
                  <a:pt x="5407" y="8440"/>
                  <a:pt x="4436" y="8163"/>
                </a:cubicBezTo>
                <a:cubicBezTo>
                  <a:pt x="4298" y="8163"/>
                  <a:pt x="4229" y="8163"/>
                  <a:pt x="4229" y="8301"/>
                </a:cubicBezTo>
                <a:cubicBezTo>
                  <a:pt x="4229" y="8925"/>
                  <a:pt x="4506" y="9549"/>
                  <a:pt x="4991" y="9965"/>
                </a:cubicBezTo>
                <a:cubicBezTo>
                  <a:pt x="5130" y="10104"/>
                  <a:pt x="5268" y="10173"/>
                  <a:pt x="5407" y="10242"/>
                </a:cubicBezTo>
                <a:cubicBezTo>
                  <a:pt x="5754" y="10935"/>
                  <a:pt x="6100" y="11559"/>
                  <a:pt x="6447" y="12183"/>
                </a:cubicBezTo>
                <a:cubicBezTo>
                  <a:pt x="5268" y="11351"/>
                  <a:pt x="4021" y="10450"/>
                  <a:pt x="2842" y="9618"/>
                </a:cubicBezTo>
                <a:cubicBezTo>
                  <a:pt x="2911" y="9618"/>
                  <a:pt x="2911" y="9549"/>
                  <a:pt x="2911" y="9480"/>
                </a:cubicBezTo>
                <a:cubicBezTo>
                  <a:pt x="2981" y="9480"/>
                  <a:pt x="2911" y="9410"/>
                  <a:pt x="2842" y="9410"/>
                </a:cubicBezTo>
                <a:lnTo>
                  <a:pt x="2704" y="9410"/>
                </a:lnTo>
                <a:cubicBezTo>
                  <a:pt x="2426" y="8856"/>
                  <a:pt x="2010" y="8440"/>
                  <a:pt x="1594" y="8024"/>
                </a:cubicBezTo>
                <a:cubicBezTo>
                  <a:pt x="1386" y="7857"/>
                  <a:pt x="1001" y="7615"/>
                  <a:pt x="683" y="7615"/>
                </a:cubicBezTo>
                <a:cubicBezTo>
                  <a:pt x="472" y="7615"/>
                  <a:pt x="291" y="7721"/>
                  <a:pt x="208" y="8024"/>
                </a:cubicBezTo>
                <a:cubicBezTo>
                  <a:pt x="0" y="8787"/>
                  <a:pt x="1456" y="9618"/>
                  <a:pt x="2357" y="9757"/>
                </a:cubicBezTo>
                <a:cubicBezTo>
                  <a:pt x="2496" y="9826"/>
                  <a:pt x="2634" y="9896"/>
                  <a:pt x="2704" y="10034"/>
                </a:cubicBezTo>
                <a:cubicBezTo>
                  <a:pt x="2738" y="10069"/>
                  <a:pt x="2773" y="10086"/>
                  <a:pt x="2807" y="10086"/>
                </a:cubicBezTo>
                <a:cubicBezTo>
                  <a:pt x="2842" y="10086"/>
                  <a:pt x="2877" y="10069"/>
                  <a:pt x="2911" y="10034"/>
                </a:cubicBezTo>
                <a:cubicBezTo>
                  <a:pt x="4090" y="11005"/>
                  <a:pt x="5338" y="11837"/>
                  <a:pt x="6516" y="12738"/>
                </a:cubicBezTo>
                <a:cubicBezTo>
                  <a:pt x="5823" y="12599"/>
                  <a:pt x="5130" y="12460"/>
                  <a:pt x="4506" y="12460"/>
                </a:cubicBezTo>
                <a:cubicBezTo>
                  <a:pt x="4436" y="12253"/>
                  <a:pt x="4298" y="12114"/>
                  <a:pt x="4090" y="12045"/>
                </a:cubicBezTo>
                <a:cubicBezTo>
                  <a:pt x="4020" y="12038"/>
                  <a:pt x="3950" y="12034"/>
                  <a:pt x="3880" y="12034"/>
                </a:cubicBezTo>
                <a:cubicBezTo>
                  <a:pt x="3259" y="12034"/>
                  <a:pt x="2661" y="12309"/>
                  <a:pt x="2288" y="12807"/>
                </a:cubicBezTo>
                <a:cubicBezTo>
                  <a:pt x="2218" y="12876"/>
                  <a:pt x="2218" y="13015"/>
                  <a:pt x="2357" y="13084"/>
                </a:cubicBezTo>
                <a:cubicBezTo>
                  <a:pt x="2543" y="13146"/>
                  <a:pt x="2909" y="13208"/>
                  <a:pt x="3282" y="13208"/>
                </a:cubicBezTo>
                <a:cubicBezTo>
                  <a:pt x="3743" y="13208"/>
                  <a:pt x="4214" y="13114"/>
                  <a:pt x="4367" y="12807"/>
                </a:cubicBezTo>
                <a:cubicBezTo>
                  <a:pt x="4436" y="12807"/>
                  <a:pt x="4436" y="12738"/>
                  <a:pt x="4436" y="12738"/>
                </a:cubicBezTo>
                <a:cubicBezTo>
                  <a:pt x="5268" y="12738"/>
                  <a:pt x="6100" y="12807"/>
                  <a:pt x="6932" y="13084"/>
                </a:cubicBezTo>
                <a:cubicBezTo>
                  <a:pt x="8388" y="14193"/>
                  <a:pt x="9705" y="15441"/>
                  <a:pt x="10883" y="16758"/>
                </a:cubicBezTo>
                <a:lnTo>
                  <a:pt x="10952" y="16758"/>
                </a:lnTo>
                <a:cubicBezTo>
                  <a:pt x="11784" y="18976"/>
                  <a:pt x="12616" y="21195"/>
                  <a:pt x="13379" y="23482"/>
                </a:cubicBezTo>
                <a:cubicBezTo>
                  <a:pt x="13864" y="24799"/>
                  <a:pt x="14349" y="26116"/>
                  <a:pt x="14834" y="27503"/>
                </a:cubicBezTo>
                <a:cubicBezTo>
                  <a:pt x="13379" y="25007"/>
                  <a:pt x="11438" y="22789"/>
                  <a:pt x="9081" y="21195"/>
                </a:cubicBezTo>
                <a:cubicBezTo>
                  <a:pt x="8734" y="20709"/>
                  <a:pt x="8457" y="20224"/>
                  <a:pt x="8249" y="19739"/>
                </a:cubicBezTo>
                <a:cubicBezTo>
                  <a:pt x="8110" y="19323"/>
                  <a:pt x="7972" y="18907"/>
                  <a:pt x="7902" y="18491"/>
                </a:cubicBezTo>
                <a:cubicBezTo>
                  <a:pt x="7972" y="18491"/>
                  <a:pt x="8041" y="18491"/>
                  <a:pt x="8110" y="18422"/>
                </a:cubicBezTo>
                <a:cubicBezTo>
                  <a:pt x="8249" y="18075"/>
                  <a:pt x="8318" y="17659"/>
                  <a:pt x="8180" y="17313"/>
                </a:cubicBezTo>
                <a:cubicBezTo>
                  <a:pt x="8249" y="16897"/>
                  <a:pt x="8180" y="16481"/>
                  <a:pt x="8041" y="16134"/>
                </a:cubicBezTo>
                <a:cubicBezTo>
                  <a:pt x="8041" y="16065"/>
                  <a:pt x="7972" y="15996"/>
                  <a:pt x="7902" y="15996"/>
                </a:cubicBezTo>
                <a:cubicBezTo>
                  <a:pt x="7902" y="15926"/>
                  <a:pt x="7764" y="15788"/>
                  <a:pt x="7625" y="15788"/>
                </a:cubicBezTo>
                <a:cubicBezTo>
                  <a:pt x="7348" y="15857"/>
                  <a:pt x="7140" y="15996"/>
                  <a:pt x="7071" y="16273"/>
                </a:cubicBezTo>
                <a:cubicBezTo>
                  <a:pt x="6793" y="16828"/>
                  <a:pt x="6863" y="17521"/>
                  <a:pt x="7279" y="18006"/>
                </a:cubicBezTo>
                <a:cubicBezTo>
                  <a:pt x="7279" y="18283"/>
                  <a:pt x="7348" y="18491"/>
                  <a:pt x="7556" y="18630"/>
                </a:cubicBezTo>
                <a:cubicBezTo>
                  <a:pt x="7625" y="18630"/>
                  <a:pt x="7694" y="18630"/>
                  <a:pt x="7694" y="18561"/>
                </a:cubicBezTo>
                <a:cubicBezTo>
                  <a:pt x="7833" y="19392"/>
                  <a:pt x="8110" y="20155"/>
                  <a:pt x="8596" y="20848"/>
                </a:cubicBezTo>
                <a:cubicBezTo>
                  <a:pt x="7486" y="20016"/>
                  <a:pt x="6447" y="19184"/>
                  <a:pt x="5338" y="18422"/>
                </a:cubicBezTo>
                <a:lnTo>
                  <a:pt x="5338" y="18283"/>
                </a:lnTo>
                <a:cubicBezTo>
                  <a:pt x="5268" y="18006"/>
                  <a:pt x="5060" y="17729"/>
                  <a:pt x="4852" y="17590"/>
                </a:cubicBezTo>
                <a:cubicBezTo>
                  <a:pt x="4436" y="17174"/>
                  <a:pt x="3951" y="16828"/>
                  <a:pt x="3466" y="16689"/>
                </a:cubicBezTo>
                <a:lnTo>
                  <a:pt x="2911" y="16689"/>
                </a:lnTo>
                <a:cubicBezTo>
                  <a:pt x="2773" y="16689"/>
                  <a:pt x="2704" y="16828"/>
                  <a:pt x="2773" y="16897"/>
                </a:cubicBezTo>
                <a:cubicBezTo>
                  <a:pt x="2773" y="16966"/>
                  <a:pt x="2773" y="17036"/>
                  <a:pt x="2842" y="17105"/>
                </a:cubicBezTo>
                <a:cubicBezTo>
                  <a:pt x="2842" y="17521"/>
                  <a:pt x="2981" y="17937"/>
                  <a:pt x="3258" y="18214"/>
                </a:cubicBezTo>
                <a:cubicBezTo>
                  <a:pt x="3674" y="18630"/>
                  <a:pt x="4159" y="18907"/>
                  <a:pt x="4714" y="18976"/>
                </a:cubicBezTo>
                <a:cubicBezTo>
                  <a:pt x="4922" y="18976"/>
                  <a:pt x="5130" y="18907"/>
                  <a:pt x="5268" y="18699"/>
                </a:cubicBezTo>
                <a:cubicBezTo>
                  <a:pt x="7001" y="20293"/>
                  <a:pt x="8942" y="21541"/>
                  <a:pt x="10675" y="23066"/>
                </a:cubicBezTo>
                <a:cubicBezTo>
                  <a:pt x="10398" y="22928"/>
                  <a:pt x="10051" y="22858"/>
                  <a:pt x="9774" y="22789"/>
                </a:cubicBezTo>
                <a:cubicBezTo>
                  <a:pt x="8942" y="22650"/>
                  <a:pt x="8180" y="22581"/>
                  <a:pt x="7348" y="22442"/>
                </a:cubicBezTo>
                <a:cubicBezTo>
                  <a:pt x="7279" y="22373"/>
                  <a:pt x="7279" y="22304"/>
                  <a:pt x="7209" y="22165"/>
                </a:cubicBezTo>
                <a:cubicBezTo>
                  <a:pt x="6951" y="21777"/>
                  <a:pt x="6505" y="21550"/>
                  <a:pt x="6038" y="21550"/>
                </a:cubicBezTo>
                <a:cubicBezTo>
                  <a:pt x="5754" y="21550"/>
                  <a:pt x="5461" y="21635"/>
                  <a:pt x="5199" y="21819"/>
                </a:cubicBezTo>
                <a:cubicBezTo>
                  <a:pt x="4991" y="21957"/>
                  <a:pt x="4644" y="22165"/>
                  <a:pt x="4783" y="22512"/>
                </a:cubicBezTo>
                <a:cubicBezTo>
                  <a:pt x="4852" y="22789"/>
                  <a:pt x="5130" y="22997"/>
                  <a:pt x="5407" y="23066"/>
                </a:cubicBezTo>
                <a:cubicBezTo>
                  <a:pt x="5800" y="23197"/>
                  <a:pt x="6192" y="23266"/>
                  <a:pt x="6585" y="23266"/>
                </a:cubicBezTo>
                <a:cubicBezTo>
                  <a:pt x="7024" y="23266"/>
                  <a:pt x="7463" y="23180"/>
                  <a:pt x="7902" y="22997"/>
                </a:cubicBezTo>
                <a:cubicBezTo>
                  <a:pt x="7902" y="22997"/>
                  <a:pt x="7972" y="22928"/>
                  <a:pt x="7972" y="22928"/>
                </a:cubicBezTo>
                <a:cubicBezTo>
                  <a:pt x="9011" y="22997"/>
                  <a:pt x="10190" y="22928"/>
                  <a:pt x="11091" y="23344"/>
                </a:cubicBezTo>
                <a:cubicBezTo>
                  <a:pt x="11368" y="23551"/>
                  <a:pt x="11715" y="23829"/>
                  <a:pt x="11923" y="24106"/>
                </a:cubicBezTo>
                <a:lnTo>
                  <a:pt x="11992" y="24175"/>
                </a:lnTo>
                <a:cubicBezTo>
                  <a:pt x="13171" y="25284"/>
                  <a:pt x="14141" y="26532"/>
                  <a:pt x="14973" y="27988"/>
                </a:cubicBezTo>
                <a:cubicBezTo>
                  <a:pt x="16013" y="30969"/>
                  <a:pt x="16983" y="34019"/>
                  <a:pt x="17746" y="37069"/>
                </a:cubicBezTo>
                <a:cubicBezTo>
                  <a:pt x="17191" y="36029"/>
                  <a:pt x="16429" y="35128"/>
                  <a:pt x="15597" y="34365"/>
                </a:cubicBezTo>
                <a:cubicBezTo>
                  <a:pt x="14904" y="33533"/>
                  <a:pt x="14488" y="32563"/>
                  <a:pt x="14280" y="31592"/>
                </a:cubicBezTo>
                <a:lnTo>
                  <a:pt x="14349" y="31592"/>
                </a:lnTo>
                <a:cubicBezTo>
                  <a:pt x="14349" y="31592"/>
                  <a:pt x="14418" y="31662"/>
                  <a:pt x="14418" y="31731"/>
                </a:cubicBezTo>
                <a:cubicBezTo>
                  <a:pt x="14418" y="31760"/>
                  <a:pt x="14466" y="31777"/>
                  <a:pt x="14522" y="31777"/>
                </a:cubicBezTo>
                <a:cubicBezTo>
                  <a:pt x="14600" y="31777"/>
                  <a:pt x="14696" y="31743"/>
                  <a:pt x="14696" y="31662"/>
                </a:cubicBezTo>
                <a:cubicBezTo>
                  <a:pt x="14626" y="31592"/>
                  <a:pt x="14626" y="31523"/>
                  <a:pt x="14626" y="31384"/>
                </a:cubicBezTo>
                <a:cubicBezTo>
                  <a:pt x="14973" y="31246"/>
                  <a:pt x="14834" y="30830"/>
                  <a:pt x="14557" y="30483"/>
                </a:cubicBezTo>
                <a:cubicBezTo>
                  <a:pt x="14349" y="30137"/>
                  <a:pt x="14072" y="29859"/>
                  <a:pt x="13725" y="29721"/>
                </a:cubicBezTo>
                <a:cubicBezTo>
                  <a:pt x="13688" y="29702"/>
                  <a:pt x="13656" y="29694"/>
                  <a:pt x="13627" y="29694"/>
                </a:cubicBezTo>
                <a:cubicBezTo>
                  <a:pt x="13549" y="29694"/>
                  <a:pt x="13499" y="29758"/>
                  <a:pt x="13448" y="29859"/>
                </a:cubicBezTo>
                <a:cubicBezTo>
                  <a:pt x="13379" y="30345"/>
                  <a:pt x="13448" y="31246"/>
                  <a:pt x="14002" y="31454"/>
                </a:cubicBezTo>
                <a:cubicBezTo>
                  <a:pt x="14141" y="32286"/>
                  <a:pt x="14418" y="32979"/>
                  <a:pt x="14765" y="33741"/>
                </a:cubicBezTo>
                <a:cubicBezTo>
                  <a:pt x="13933" y="33117"/>
                  <a:pt x="13032" y="32563"/>
                  <a:pt x="12200" y="32078"/>
                </a:cubicBezTo>
                <a:cubicBezTo>
                  <a:pt x="11507" y="31315"/>
                  <a:pt x="10952" y="30483"/>
                  <a:pt x="10467" y="29652"/>
                </a:cubicBezTo>
                <a:cubicBezTo>
                  <a:pt x="10675" y="29652"/>
                  <a:pt x="10883" y="29582"/>
                  <a:pt x="11022" y="29444"/>
                </a:cubicBezTo>
                <a:cubicBezTo>
                  <a:pt x="11230" y="29097"/>
                  <a:pt x="11022" y="28820"/>
                  <a:pt x="10744" y="28612"/>
                </a:cubicBezTo>
                <a:cubicBezTo>
                  <a:pt x="10606" y="27919"/>
                  <a:pt x="10190" y="27225"/>
                  <a:pt x="9635" y="26809"/>
                </a:cubicBezTo>
                <a:cubicBezTo>
                  <a:pt x="9607" y="26781"/>
                  <a:pt x="9566" y="26764"/>
                  <a:pt x="9523" y="26764"/>
                </a:cubicBezTo>
                <a:cubicBezTo>
                  <a:pt x="9463" y="26764"/>
                  <a:pt x="9399" y="26798"/>
                  <a:pt x="9358" y="26879"/>
                </a:cubicBezTo>
                <a:cubicBezTo>
                  <a:pt x="8873" y="27641"/>
                  <a:pt x="9150" y="29166"/>
                  <a:pt x="10051" y="29513"/>
                </a:cubicBezTo>
                <a:lnTo>
                  <a:pt x="10190" y="29582"/>
                </a:lnTo>
                <a:cubicBezTo>
                  <a:pt x="10536" y="30345"/>
                  <a:pt x="10952" y="31107"/>
                  <a:pt x="11507" y="31731"/>
                </a:cubicBezTo>
                <a:cubicBezTo>
                  <a:pt x="10329" y="31038"/>
                  <a:pt x="9081" y="30483"/>
                  <a:pt x="8041" y="29859"/>
                </a:cubicBezTo>
                <a:cubicBezTo>
                  <a:pt x="8041" y="29790"/>
                  <a:pt x="8041" y="29790"/>
                  <a:pt x="7972" y="29721"/>
                </a:cubicBezTo>
                <a:cubicBezTo>
                  <a:pt x="7902" y="29236"/>
                  <a:pt x="7625" y="28820"/>
                  <a:pt x="7209" y="28542"/>
                </a:cubicBezTo>
                <a:cubicBezTo>
                  <a:pt x="7010" y="28393"/>
                  <a:pt x="6491" y="28102"/>
                  <a:pt x="6111" y="28102"/>
                </a:cubicBezTo>
                <a:cubicBezTo>
                  <a:pt x="5961" y="28102"/>
                  <a:pt x="5832" y="28147"/>
                  <a:pt x="5754" y="28265"/>
                </a:cubicBezTo>
                <a:cubicBezTo>
                  <a:pt x="5407" y="28750"/>
                  <a:pt x="6169" y="29166"/>
                  <a:pt x="6377" y="29305"/>
                </a:cubicBezTo>
                <a:cubicBezTo>
                  <a:pt x="6655" y="29513"/>
                  <a:pt x="6932" y="29652"/>
                  <a:pt x="7209" y="29790"/>
                </a:cubicBezTo>
                <a:cubicBezTo>
                  <a:pt x="7348" y="29929"/>
                  <a:pt x="7486" y="29998"/>
                  <a:pt x="7625" y="30067"/>
                </a:cubicBezTo>
                <a:cubicBezTo>
                  <a:pt x="7625" y="30067"/>
                  <a:pt x="7694" y="30067"/>
                  <a:pt x="7694" y="29998"/>
                </a:cubicBezTo>
                <a:lnTo>
                  <a:pt x="7764" y="29998"/>
                </a:lnTo>
                <a:cubicBezTo>
                  <a:pt x="9289" y="30969"/>
                  <a:pt x="10883" y="31870"/>
                  <a:pt x="12547" y="32702"/>
                </a:cubicBezTo>
                <a:cubicBezTo>
                  <a:pt x="12173" y="32644"/>
                  <a:pt x="11788" y="32610"/>
                  <a:pt x="11406" y="32610"/>
                </a:cubicBezTo>
                <a:cubicBezTo>
                  <a:pt x="10865" y="32610"/>
                  <a:pt x="10331" y="32678"/>
                  <a:pt x="9843" y="32840"/>
                </a:cubicBezTo>
                <a:cubicBezTo>
                  <a:pt x="9774" y="32840"/>
                  <a:pt x="9774" y="32771"/>
                  <a:pt x="9705" y="32771"/>
                </a:cubicBezTo>
                <a:cubicBezTo>
                  <a:pt x="9438" y="32656"/>
                  <a:pt x="9149" y="32605"/>
                  <a:pt x="8863" y="32605"/>
                </a:cubicBezTo>
                <a:cubicBezTo>
                  <a:pt x="8630" y="32605"/>
                  <a:pt x="8398" y="32639"/>
                  <a:pt x="8180" y="32702"/>
                </a:cubicBezTo>
                <a:cubicBezTo>
                  <a:pt x="7902" y="32840"/>
                  <a:pt x="7348" y="33325"/>
                  <a:pt x="7486" y="33741"/>
                </a:cubicBezTo>
                <a:cubicBezTo>
                  <a:pt x="7625" y="34088"/>
                  <a:pt x="7972" y="34227"/>
                  <a:pt x="8388" y="34227"/>
                </a:cubicBezTo>
                <a:cubicBezTo>
                  <a:pt x="8804" y="34227"/>
                  <a:pt x="9566" y="34019"/>
                  <a:pt x="9497" y="33464"/>
                </a:cubicBezTo>
                <a:lnTo>
                  <a:pt x="9497" y="33464"/>
                </a:lnTo>
                <a:lnTo>
                  <a:pt x="9635" y="33533"/>
                </a:lnTo>
                <a:cubicBezTo>
                  <a:pt x="9586" y="33582"/>
                  <a:pt x="9607" y="33631"/>
                  <a:pt x="9647" y="33631"/>
                </a:cubicBezTo>
                <a:cubicBezTo>
                  <a:pt x="9664" y="33631"/>
                  <a:pt x="9684" y="33623"/>
                  <a:pt x="9705" y="33603"/>
                </a:cubicBezTo>
                <a:cubicBezTo>
                  <a:pt x="9774" y="33603"/>
                  <a:pt x="10121" y="33395"/>
                  <a:pt x="10121" y="33187"/>
                </a:cubicBezTo>
                <a:cubicBezTo>
                  <a:pt x="10121" y="33117"/>
                  <a:pt x="10121" y="33117"/>
                  <a:pt x="10121" y="33048"/>
                </a:cubicBezTo>
                <a:cubicBezTo>
                  <a:pt x="10606" y="32979"/>
                  <a:pt x="11108" y="32944"/>
                  <a:pt x="11620" y="32944"/>
                </a:cubicBezTo>
                <a:cubicBezTo>
                  <a:pt x="12131" y="32944"/>
                  <a:pt x="12651" y="32979"/>
                  <a:pt x="13171" y="33048"/>
                </a:cubicBezTo>
                <a:cubicBezTo>
                  <a:pt x="15389" y="34227"/>
                  <a:pt x="17330" y="35682"/>
                  <a:pt x="18092" y="38178"/>
                </a:cubicBezTo>
                <a:cubicBezTo>
                  <a:pt x="18577" y="40396"/>
                  <a:pt x="18855" y="42683"/>
                  <a:pt x="18924" y="44971"/>
                </a:cubicBezTo>
                <a:cubicBezTo>
                  <a:pt x="18959" y="45075"/>
                  <a:pt x="19045" y="45127"/>
                  <a:pt x="19132" y="45127"/>
                </a:cubicBezTo>
                <a:cubicBezTo>
                  <a:pt x="19219" y="45127"/>
                  <a:pt x="19305" y="45075"/>
                  <a:pt x="19340" y="44971"/>
                </a:cubicBezTo>
                <a:cubicBezTo>
                  <a:pt x="19201" y="41713"/>
                  <a:pt x="18647" y="38524"/>
                  <a:pt x="17746" y="35405"/>
                </a:cubicBezTo>
                <a:cubicBezTo>
                  <a:pt x="17191" y="33672"/>
                  <a:pt x="18369" y="31454"/>
                  <a:pt x="19201" y="29790"/>
                </a:cubicBezTo>
                <a:cubicBezTo>
                  <a:pt x="19271" y="29790"/>
                  <a:pt x="19271" y="29859"/>
                  <a:pt x="19340" y="29859"/>
                </a:cubicBezTo>
                <a:cubicBezTo>
                  <a:pt x="20102" y="29097"/>
                  <a:pt x="21142" y="28612"/>
                  <a:pt x="22251" y="28404"/>
                </a:cubicBezTo>
                <a:lnTo>
                  <a:pt x="22251" y="28404"/>
                </a:lnTo>
                <a:cubicBezTo>
                  <a:pt x="22182" y="28473"/>
                  <a:pt x="22182" y="28542"/>
                  <a:pt x="22113" y="28612"/>
                </a:cubicBezTo>
                <a:cubicBezTo>
                  <a:pt x="22113" y="28750"/>
                  <a:pt x="22182" y="28820"/>
                  <a:pt x="22321" y="28889"/>
                </a:cubicBezTo>
                <a:cubicBezTo>
                  <a:pt x="22517" y="28938"/>
                  <a:pt x="22713" y="28987"/>
                  <a:pt x="22933" y="28987"/>
                </a:cubicBezTo>
                <a:cubicBezTo>
                  <a:pt x="23025" y="28987"/>
                  <a:pt x="23120" y="28979"/>
                  <a:pt x="23222" y="28958"/>
                </a:cubicBezTo>
                <a:cubicBezTo>
                  <a:pt x="23222" y="28993"/>
                  <a:pt x="23239" y="29010"/>
                  <a:pt x="23256" y="29010"/>
                </a:cubicBezTo>
                <a:cubicBezTo>
                  <a:pt x="23274" y="29010"/>
                  <a:pt x="23291" y="28993"/>
                  <a:pt x="23291" y="28958"/>
                </a:cubicBezTo>
                <a:cubicBezTo>
                  <a:pt x="23984" y="28820"/>
                  <a:pt x="24608" y="28473"/>
                  <a:pt x="25024" y="27919"/>
                </a:cubicBezTo>
                <a:cubicBezTo>
                  <a:pt x="25093" y="27849"/>
                  <a:pt x="25093" y="27711"/>
                  <a:pt x="25024" y="27641"/>
                </a:cubicBezTo>
                <a:cubicBezTo>
                  <a:pt x="24716" y="27461"/>
                  <a:pt x="24369" y="27377"/>
                  <a:pt x="24024" y="27377"/>
                </a:cubicBezTo>
                <a:cubicBezTo>
                  <a:pt x="23437" y="27377"/>
                  <a:pt x="22852" y="27621"/>
                  <a:pt x="22459" y="28057"/>
                </a:cubicBezTo>
                <a:cubicBezTo>
                  <a:pt x="21211" y="28126"/>
                  <a:pt x="20033" y="28750"/>
                  <a:pt x="19201" y="29721"/>
                </a:cubicBezTo>
                <a:lnTo>
                  <a:pt x="19479" y="29305"/>
                </a:lnTo>
                <a:cubicBezTo>
                  <a:pt x="20172" y="27780"/>
                  <a:pt x="21211" y="26394"/>
                  <a:pt x="22390" y="25284"/>
                </a:cubicBezTo>
                <a:lnTo>
                  <a:pt x="22667" y="25284"/>
                </a:lnTo>
                <a:cubicBezTo>
                  <a:pt x="22667" y="25354"/>
                  <a:pt x="22736" y="25423"/>
                  <a:pt x="22875" y="25492"/>
                </a:cubicBezTo>
                <a:cubicBezTo>
                  <a:pt x="22930" y="25514"/>
                  <a:pt x="22989" y="25524"/>
                  <a:pt x="23050" y="25524"/>
                </a:cubicBezTo>
                <a:cubicBezTo>
                  <a:pt x="23371" y="25524"/>
                  <a:pt x="23751" y="25251"/>
                  <a:pt x="23984" y="25076"/>
                </a:cubicBezTo>
                <a:cubicBezTo>
                  <a:pt x="24192" y="24869"/>
                  <a:pt x="24400" y="24661"/>
                  <a:pt x="24539" y="24453"/>
                </a:cubicBezTo>
                <a:cubicBezTo>
                  <a:pt x="24816" y="24106"/>
                  <a:pt x="24955" y="23759"/>
                  <a:pt x="24885" y="23344"/>
                </a:cubicBezTo>
                <a:cubicBezTo>
                  <a:pt x="24885" y="23274"/>
                  <a:pt x="24885" y="23205"/>
                  <a:pt x="24816" y="23205"/>
                </a:cubicBezTo>
                <a:cubicBezTo>
                  <a:pt x="24702" y="23034"/>
                  <a:pt x="24541" y="22910"/>
                  <a:pt x="24372" y="22910"/>
                </a:cubicBezTo>
                <a:cubicBezTo>
                  <a:pt x="24335" y="22910"/>
                  <a:pt x="24298" y="22915"/>
                  <a:pt x="24262" y="22928"/>
                </a:cubicBezTo>
                <a:cubicBezTo>
                  <a:pt x="24209" y="22920"/>
                  <a:pt x="24156" y="22916"/>
                  <a:pt x="24104" y="22916"/>
                </a:cubicBezTo>
                <a:cubicBezTo>
                  <a:pt x="23196" y="22916"/>
                  <a:pt x="22386" y="24020"/>
                  <a:pt x="22321" y="24938"/>
                </a:cubicBezTo>
                <a:cubicBezTo>
                  <a:pt x="21627" y="25492"/>
                  <a:pt x="21004" y="26255"/>
                  <a:pt x="20518" y="27017"/>
                </a:cubicBezTo>
                <a:lnTo>
                  <a:pt x="20588" y="26809"/>
                </a:lnTo>
                <a:cubicBezTo>
                  <a:pt x="20726" y="26394"/>
                  <a:pt x="20796" y="25908"/>
                  <a:pt x="20865" y="25492"/>
                </a:cubicBezTo>
                <a:cubicBezTo>
                  <a:pt x="21350" y="24938"/>
                  <a:pt x="21489" y="24106"/>
                  <a:pt x="21281" y="23413"/>
                </a:cubicBezTo>
                <a:cubicBezTo>
                  <a:pt x="21240" y="23332"/>
                  <a:pt x="21200" y="23298"/>
                  <a:pt x="21159" y="23298"/>
                </a:cubicBezTo>
                <a:cubicBezTo>
                  <a:pt x="21130" y="23298"/>
                  <a:pt x="21102" y="23315"/>
                  <a:pt x="21073" y="23344"/>
                </a:cubicBezTo>
                <a:cubicBezTo>
                  <a:pt x="20588" y="23967"/>
                  <a:pt x="20380" y="24730"/>
                  <a:pt x="20588" y="25492"/>
                </a:cubicBezTo>
                <a:cubicBezTo>
                  <a:pt x="20518" y="25839"/>
                  <a:pt x="20449" y="26255"/>
                  <a:pt x="20380" y="26601"/>
                </a:cubicBezTo>
                <a:cubicBezTo>
                  <a:pt x="20241" y="27087"/>
                  <a:pt x="20033" y="27572"/>
                  <a:pt x="19825" y="28057"/>
                </a:cubicBezTo>
                <a:cubicBezTo>
                  <a:pt x="19825" y="28057"/>
                  <a:pt x="19825" y="28126"/>
                  <a:pt x="19825" y="28126"/>
                </a:cubicBezTo>
                <a:cubicBezTo>
                  <a:pt x="19479" y="28820"/>
                  <a:pt x="19132" y="29513"/>
                  <a:pt x="18785" y="30206"/>
                </a:cubicBezTo>
                <a:cubicBezTo>
                  <a:pt x="18577" y="30622"/>
                  <a:pt x="18369" y="31107"/>
                  <a:pt x="18161" y="31592"/>
                </a:cubicBezTo>
                <a:cubicBezTo>
                  <a:pt x="18439" y="30414"/>
                  <a:pt x="18647" y="29166"/>
                  <a:pt x="18647" y="27919"/>
                </a:cubicBezTo>
                <a:cubicBezTo>
                  <a:pt x="18647" y="27919"/>
                  <a:pt x="18785" y="27919"/>
                  <a:pt x="18785" y="27849"/>
                </a:cubicBezTo>
                <a:cubicBezTo>
                  <a:pt x="19340" y="27017"/>
                  <a:pt x="19479" y="25908"/>
                  <a:pt x="19063" y="24938"/>
                </a:cubicBezTo>
                <a:cubicBezTo>
                  <a:pt x="19028" y="24903"/>
                  <a:pt x="18959" y="24886"/>
                  <a:pt x="18889" y="24886"/>
                </a:cubicBezTo>
                <a:cubicBezTo>
                  <a:pt x="18820" y="24886"/>
                  <a:pt x="18751" y="24903"/>
                  <a:pt x="18716" y="24938"/>
                </a:cubicBezTo>
                <a:cubicBezTo>
                  <a:pt x="18300" y="25423"/>
                  <a:pt x="18092" y="26047"/>
                  <a:pt x="18092" y="26671"/>
                </a:cubicBezTo>
                <a:cubicBezTo>
                  <a:pt x="18092" y="27017"/>
                  <a:pt x="18092" y="27572"/>
                  <a:pt x="18439" y="27711"/>
                </a:cubicBezTo>
                <a:cubicBezTo>
                  <a:pt x="18300" y="29028"/>
                  <a:pt x="18161" y="30414"/>
                  <a:pt x="18023" y="31731"/>
                </a:cubicBezTo>
                <a:cubicBezTo>
                  <a:pt x="17676" y="32494"/>
                  <a:pt x="17468" y="33325"/>
                  <a:pt x="17399" y="34157"/>
                </a:cubicBezTo>
                <a:cubicBezTo>
                  <a:pt x="16359" y="30414"/>
                  <a:pt x="14973" y="26671"/>
                  <a:pt x="13725" y="23136"/>
                </a:cubicBezTo>
                <a:lnTo>
                  <a:pt x="13517" y="22581"/>
                </a:lnTo>
                <a:cubicBezTo>
                  <a:pt x="13656" y="21611"/>
                  <a:pt x="13933" y="20640"/>
                  <a:pt x="14210" y="19670"/>
                </a:cubicBezTo>
                <a:cubicBezTo>
                  <a:pt x="14765" y="19323"/>
                  <a:pt x="15319" y="19184"/>
                  <a:pt x="15943" y="19115"/>
                </a:cubicBezTo>
                <a:lnTo>
                  <a:pt x="16567" y="19115"/>
                </a:lnTo>
                <a:cubicBezTo>
                  <a:pt x="16567" y="19462"/>
                  <a:pt x="16775" y="19808"/>
                  <a:pt x="17052" y="20016"/>
                </a:cubicBezTo>
                <a:cubicBezTo>
                  <a:pt x="17267" y="20102"/>
                  <a:pt x="17481" y="20161"/>
                  <a:pt x="17695" y="20161"/>
                </a:cubicBezTo>
                <a:cubicBezTo>
                  <a:pt x="17827" y="20161"/>
                  <a:pt x="17960" y="20138"/>
                  <a:pt x="18092" y="20086"/>
                </a:cubicBezTo>
                <a:cubicBezTo>
                  <a:pt x="18439" y="20016"/>
                  <a:pt x="18785" y="19808"/>
                  <a:pt x="18993" y="19531"/>
                </a:cubicBezTo>
                <a:cubicBezTo>
                  <a:pt x="19132" y="19392"/>
                  <a:pt x="19201" y="19254"/>
                  <a:pt x="19132" y="19046"/>
                </a:cubicBezTo>
                <a:cubicBezTo>
                  <a:pt x="18998" y="18510"/>
                  <a:pt x="18347" y="18233"/>
                  <a:pt x="17734" y="18233"/>
                </a:cubicBezTo>
                <a:cubicBezTo>
                  <a:pt x="17395" y="18233"/>
                  <a:pt x="17067" y="18318"/>
                  <a:pt x="16844" y="18491"/>
                </a:cubicBezTo>
                <a:cubicBezTo>
                  <a:pt x="16706" y="18561"/>
                  <a:pt x="16636" y="18699"/>
                  <a:pt x="16567" y="18838"/>
                </a:cubicBezTo>
                <a:cubicBezTo>
                  <a:pt x="15805" y="18838"/>
                  <a:pt x="14973" y="19046"/>
                  <a:pt x="14280" y="19462"/>
                </a:cubicBezTo>
                <a:cubicBezTo>
                  <a:pt x="14765" y="18214"/>
                  <a:pt x="15319" y="16966"/>
                  <a:pt x="15943" y="15788"/>
                </a:cubicBezTo>
                <a:cubicBezTo>
                  <a:pt x="16349" y="15869"/>
                  <a:pt x="16779" y="15903"/>
                  <a:pt x="17205" y="15903"/>
                </a:cubicBezTo>
                <a:cubicBezTo>
                  <a:pt x="17506" y="15903"/>
                  <a:pt x="17805" y="15886"/>
                  <a:pt x="18092" y="15857"/>
                </a:cubicBezTo>
                <a:cubicBezTo>
                  <a:pt x="18161" y="16065"/>
                  <a:pt x="18300" y="16273"/>
                  <a:pt x="18508" y="16412"/>
                </a:cubicBezTo>
                <a:cubicBezTo>
                  <a:pt x="18508" y="16550"/>
                  <a:pt x="18647" y="16689"/>
                  <a:pt x="18785" y="16758"/>
                </a:cubicBezTo>
                <a:cubicBezTo>
                  <a:pt x="18855" y="16758"/>
                  <a:pt x="18924" y="16758"/>
                  <a:pt x="18924" y="16620"/>
                </a:cubicBezTo>
                <a:cubicBezTo>
                  <a:pt x="18993" y="16620"/>
                  <a:pt x="19063" y="16620"/>
                  <a:pt x="19201" y="16689"/>
                </a:cubicBezTo>
                <a:cubicBezTo>
                  <a:pt x="19264" y="16698"/>
                  <a:pt x="19328" y="16702"/>
                  <a:pt x="19392" y="16702"/>
                </a:cubicBezTo>
                <a:cubicBezTo>
                  <a:pt x="19827" y="16702"/>
                  <a:pt x="20295" y="16506"/>
                  <a:pt x="20657" y="16204"/>
                </a:cubicBezTo>
                <a:cubicBezTo>
                  <a:pt x="21004" y="15649"/>
                  <a:pt x="20033" y="15303"/>
                  <a:pt x="19686" y="15303"/>
                </a:cubicBezTo>
                <a:lnTo>
                  <a:pt x="19548" y="15303"/>
                </a:lnTo>
                <a:cubicBezTo>
                  <a:pt x="19370" y="15277"/>
                  <a:pt x="19202" y="15261"/>
                  <a:pt x="19040" y="15261"/>
                </a:cubicBezTo>
                <a:cubicBezTo>
                  <a:pt x="18758" y="15261"/>
                  <a:pt x="18494" y="15309"/>
                  <a:pt x="18231" y="15441"/>
                </a:cubicBezTo>
                <a:cubicBezTo>
                  <a:pt x="18161" y="15441"/>
                  <a:pt x="18092" y="15511"/>
                  <a:pt x="18092" y="15580"/>
                </a:cubicBezTo>
                <a:lnTo>
                  <a:pt x="18092" y="15718"/>
                </a:lnTo>
                <a:cubicBezTo>
                  <a:pt x="17686" y="15637"/>
                  <a:pt x="17280" y="15604"/>
                  <a:pt x="16874" y="15604"/>
                </a:cubicBezTo>
                <a:cubicBezTo>
                  <a:pt x="16587" y="15604"/>
                  <a:pt x="16300" y="15620"/>
                  <a:pt x="16013" y="15649"/>
                </a:cubicBezTo>
                <a:cubicBezTo>
                  <a:pt x="16359" y="14887"/>
                  <a:pt x="16775" y="14055"/>
                  <a:pt x="17191" y="13292"/>
                </a:cubicBezTo>
                <a:cubicBezTo>
                  <a:pt x="17330" y="13292"/>
                  <a:pt x="17538" y="13223"/>
                  <a:pt x="17676" y="13084"/>
                </a:cubicBezTo>
                <a:cubicBezTo>
                  <a:pt x="18647" y="12738"/>
                  <a:pt x="19063" y="11629"/>
                  <a:pt x="18647" y="10728"/>
                </a:cubicBezTo>
                <a:cubicBezTo>
                  <a:pt x="18647" y="10679"/>
                  <a:pt x="18612" y="10630"/>
                  <a:pt x="18567" y="10630"/>
                </a:cubicBezTo>
                <a:cubicBezTo>
                  <a:pt x="18549" y="10630"/>
                  <a:pt x="18528" y="10638"/>
                  <a:pt x="18508" y="10658"/>
                </a:cubicBezTo>
                <a:cubicBezTo>
                  <a:pt x="18231" y="10728"/>
                  <a:pt x="17954" y="10935"/>
                  <a:pt x="17746" y="11213"/>
                </a:cubicBezTo>
                <a:cubicBezTo>
                  <a:pt x="17122" y="11629"/>
                  <a:pt x="16844" y="12391"/>
                  <a:pt x="16914" y="13154"/>
                </a:cubicBezTo>
                <a:cubicBezTo>
                  <a:pt x="16844" y="13223"/>
                  <a:pt x="16844" y="13223"/>
                  <a:pt x="16914" y="13292"/>
                </a:cubicBezTo>
                <a:cubicBezTo>
                  <a:pt x="16221" y="14332"/>
                  <a:pt x="15597" y="15511"/>
                  <a:pt x="14973" y="16758"/>
                </a:cubicBezTo>
                <a:cubicBezTo>
                  <a:pt x="15181" y="15718"/>
                  <a:pt x="15181" y="14679"/>
                  <a:pt x="15111" y="13639"/>
                </a:cubicBezTo>
                <a:cubicBezTo>
                  <a:pt x="15181" y="13639"/>
                  <a:pt x="15319" y="13639"/>
                  <a:pt x="15389" y="13570"/>
                </a:cubicBezTo>
                <a:cubicBezTo>
                  <a:pt x="15389" y="13500"/>
                  <a:pt x="15389" y="13431"/>
                  <a:pt x="15389" y="13431"/>
                </a:cubicBezTo>
                <a:cubicBezTo>
                  <a:pt x="15250" y="13292"/>
                  <a:pt x="15111" y="13223"/>
                  <a:pt x="15042" y="13015"/>
                </a:cubicBezTo>
                <a:cubicBezTo>
                  <a:pt x="14973" y="12738"/>
                  <a:pt x="14904" y="12391"/>
                  <a:pt x="14904" y="12114"/>
                </a:cubicBezTo>
                <a:cubicBezTo>
                  <a:pt x="14904" y="11767"/>
                  <a:pt x="14973" y="11421"/>
                  <a:pt x="15042" y="11074"/>
                </a:cubicBezTo>
                <a:cubicBezTo>
                  <a:pt x="15106" y="11394"/>
                  <a:pt x="15170" y="11714"/>
                  <a:pt x="15180" y="12088"/>
                </a:cubicBezTo>
                <a:lnTo>
                  <a:pt x="15180" y="12088"/>
                </a:lnTo>
                <a:cubicBezTo>
                  <a:pt x="15176" y="12009"/>
                  <a:pt x="15163" y="11957"/>
                  <a:pt x="15111" y="11906"/>
                </a:cubicBezTo>
                <a:cubicBezTo>
                  <a:pt x="15111" y="11871"/>
                  <a:pt x="15094" y="11854"/>
                  <a:pt x="15077" y="11854"/>
                </a:cubicBezTo>
                <a:cubicBezTo>
                  <a:pt x="15059" y="11854"/>
                  <a:pt x="15042" y="11871"/>
                  <a:pt x="15042" y="11906"/>
                </a:cubicBezTo>
                <a:cubicBezTo>
                  <a:pt x="15042" y="12322"/>
                  <a:pt x="15042" y="12668"/>
                  <a:pt x="15111" y="13084"/>
                </a:cubicBezTo>
                <a:cubicBezTo>
                  <a:pt x="15111" y="13154"/>
                  <a:pt x="15181" y="13188"/>
                  <a:pt x="15250" y="13188"/>
                </a:cubicBezTo>
                <a:cubicBezTo>
                  <a:pt x="15319" y="13188"/>
                  <a:pt x="15389" y="13154"/>
                  <a:pt x="15389" y="13084"/>
                </a:cubicBezTo>
                <a:cubicBezTo>
                  <a:pt x="15527" y="12253"/>
                  <a:pt x="15458" y="11351"/>
                  <a:pt x="15181" y="10589"/>
                </a:cubicBezTo>
                <a:cubicBezTo>
                  <a:pt x="15146" y="10520"/>
                  <a:pt x="15094" y="10485"/>
                  <a:pt x="15042" y="10485"/>
                </a:cubicBezTo>
                <a:cubicBezTo>
                  <a:pt x="14990" y="10485"/>
                  <a:pt x="14938" y="10520"/>
                  <a:pt x="14904" y="10589"/>
                </a:cubicBezTo>
                <a:cubicBezTo>
                  <a:pt x="14626" y="11282"/>
                  <a:pt x="14557" y="12045"/>
                  <a:pt x="14696" y="12738"/>
                </a:cubicBezTo>
                <a:cubicBezTo>
                  <a:pt x="14696" y="12946"/>
                  <a:pt x="14765" y="13154"/>
                  <a:pt x="14904" y="13362"/>
                </a:cubicBezTo>
                <a:cubicBezTo>
                  <a:pt x="14904" y="14609"/>
                  <a:pt x="14904" y="15857"/>
                  <a:pt x="14765" y="17174"/>
                </a:cubicBezTo>
                <a:cubicBezTo>
                  <a:pt x="14626" y="17451"/>
                  <a:pt x="14488" y="17729"/>
                  <a:pt x="14418" y="18006"/>
                </a:cubicBezTo>
                <a:cubicBezTo>
                  <a:pt x="14418" y="17036"/>
                  <a:pt x="14280" y="15996"/>
                  <a:pt x="13933" y="15095"/>
                </a:cubicBezTo>
                <a:cubicBezTo>
                  <a:pt x="13933" y="15095"/>
                  <a:pt x="14002" y="15025"/>
                  <a:pt x="14002" y="15025"/>
                </a:cubicBezTo>
                <a:cubicBezTo>
                  <a:pt x="14002" y="14887"/>
                  <a:pt x="14002" y="14748"/>
                  <a:pt x="14002" y="14679"/>
                </a:cubicBezTo>
                <a:cubicBezTo>
                  <a:pt x="14141" y="14401"/>
                  <a:pt x="14141" y="14193"/>
                  <a:pt x="14141" y="13916"/>
                </a:cubicBezTo>
                <a:cubicBezTo>
                  <a:pt x="14072" y="13431"/>
                  <a:pt x="13933" y="12460"/>
                  <a:pt x="13309" y="12460"/>
                </a:cubicBezTo>
                <a:cubicBezTo>
                  <a:pt x="12616" y="12460"/>
                  <a:pt x="12755" y="13362"/>
                  <a:pt x="12755" y="13778"/>
                </a:cubicBezTo>
                <a:cubicBezTo>
                  <a:pt x="12893" y="14263"/>
                  <a:pt x="13101" y="14887"/>
                  <a:pt x="13656" y="15095"/>
                </a:cubicBezTo>
                <a:cubicBezTo>
                  <a:pt x="14002" y="16134"/>
                  <a:pt x="14141" y="17243"/>
                  <a:pt x="14280" y="18353"/>
                </a:cubicBezTo>
                <a:cubicBezTo>
                  <a:pt x="13725" y="19600"/>
                  <a:pt x="13448" y="20848"/>
                  <a:pt x="13379" y="22234"/>
                </a:cubicBezTo>
                <a:cubicBezTo>
                  <a:pt x="12200" y="18976"/>
                  <a:pt x="10883" y="15788"/>
                  <a:pt x="9427" y="12668"/>
                </a:cubicBezTo>
                <a:cubicBezTo>
                  <a:pt x="9427" y="11837"/>
                  <a:pt x="9427" y="11005"/>
                  <a:pt x="9289" y="10173"/>
                </a:cubicBezTo>
                <a:cubicBezTo>
                  <a:pt x="9497" y="9480"/>
                  <a:pt x="9705" y="8856"/>
                  <a:pt x="9982" y="8301"/>
                </a:cubicBezTo>
                <a:cubicBezTo>
                  <a:pt x="10190" y="7885"/>
                  <a:pt x="10467" y="7470"/>
                  <a:pt x="10744" y="7123"/>
                </a:cubicBezTo>
                <a:lnTo>
                  <a:pt x="10883" y="7123"/>
                </a:lnTo>
                <a:cubicBezTo>
                  <a:pt x="10883" y="7192"/>
                  <a:pt x="10952" y="7192"/>
                  <a:pt x="11022" y="7192"/>
                </a:cubicBezTo>
                <a:cubicBezTo>
                  <a:pt x="11854" y="6984"/>
                  <a:pt x="12755" y="6222"/>
                  <a:pt x="12547" y="5390"/>
                </a:cubicBezTo>
                <a:cubicBezTo>
                  <a:pt x="12547" y="5321"/>
                  <a:pt x="12477" y="5251"/>
                  <a:pt x="12408" y="5251"/>
                </a:cubicBezTo>
                <a:cubicBezTo>
                  <a:pt x="11507" y="5321"/>
                  <a:pt x="10744" y="6014"/>
                  <a:pt x="10536" y="6915"/>
                </a:cubicBezTo>
                <a:cubicBezTo>
                  <a:pt x="9913" y="7747"/>
                  <a:pt x="9497" y="8717"/>
                  <a:pt x="9219" y="9757"/>
                </a:cubicBezTo>
                <a:cubicBezTo>
                  <a:pt x="9219" y="9341"/>
                  <a:pt x="9219" y="8995"/>
                  <a:pt x="9150" y="8648"/>
                </a:cubicBezTo>
                <a:cubicBezTo>
                  <a:pt x="9150" y="7400"/>
                  <a:pt x="9219" y="6083"/>
                  <a:pt x="9497" y="4835"/>
                </a:cubicBezTo>
                <a:cubicBezTo>
                  <a:pt x="9497" y="4884"/>
                  <a:pt x="9566" y="4933"/>
                  <a:pt x="9631" y="4933"/>
                </a:cubicBezTo>
                <a:cubicBezTo>
                  <a:pt x="9658" y="4933"/>
                  <a:pt x="9684" y="4925"/>
                  <a:pt x="9705" y="4905"/>
                </a:cubicBezTo>
                <a:cubicBezTo>
                  <a:pt x="10606" y="4420"/>
                  <a:pt x="10744" y="3241"/>
                  <a:pt x="10051" y="2548"/>
                </a:cubicBezTo>
                <a:cubicBezTo>
                  <a:pt x="10017" y="2513"/>
                  <a:pt x="9982" y="2496"/>
                  <a:pt x="9947" y="2496"/>
                </a:cubicBezTo>
                <a:cubicBezTo>
                  <a:pt x="9913" y="2496"/>
                  <a:pt x="9878" y="2513"/>
                  <a:pt x="9843" y="2548"/>
                </a:cubicBezTo>
                <a:cubicBezTo>
                  <a:pt x="9566" y="2756"/>
                  <a:pt x="9358" y="3172"/>
                  <a:pt x="9358" y="3588"/>
                </a:cubicBezTo>
                <a:cubicBezTo>
                  <a:pt x="9289" y="3865"/>
                  <a:pt x="9289" y="4142"/>
                  <a:pt x="9358" y="4420"/>
                </a:cubicBezTo>
                <a:cubicBezTo>
                  <a:pt x="9081" y="5390"/>
                  <a:pt x="8873" y="6360"/>
                  <a:pt x="8942" y="7400"/>
                </a:cubicBezTo>
                <a:cubicBezTo>
                  <a:pt x="8734" y="6638"/>
                  <a:pt x="8526" y="5875"/>
                  <a:pt x="8318" y="5113"/>
                </a:cubicBezTo>
                <a:lnTo>
                  <a:pt x="8318" y="4905"/>
                </a:lnTo>
                <a:cubicBezTo>
                  <a:pt x="8318" y="4835"/>
                  <a:pt x="8318" y="4835"/>
                  <a:pt x="8318" y="4766"/>
                </a:cubicBezTo>
                <a:cubicBezTo>
                  <a:pt x="8318" y="4697"/>
                  <a:pt x="8318" y="4628"/>
                  <a:pt x="8318" y="4628"/>
                </a:cubicBezTo>
                <a:cubicBezTo>
                  <a:pt x="8345" y="4680"/>
                  <a:pt x="8391" y="4703"/>
                  <a:pt x="8439" y="4703"/>
                </a:cubicBezTo>
                <a:cubicBezTo>
                  <a:pt x="8516" y="4703"/>
                  <a:pt x="8596" y="4644"/>
                  <a:pt x="8596" y="4558"/>
                </a:cubicBezTo>
                <a:cubicBezTo>
                  <a:pt x="8596" y="4073"/>
                  <a:pt x="8526" y="3588"/>
                  <a:pt x="8388" y="3172"/>
                </a:cubicBezTo>
                <a:lnTo>
                  <a:pt x="8388" y="2964"/>
                </a:lnTo>
                <a:cubicBezTo>
                  <a:pt x="8388" y="2964"/>
                  <a:pt x="8318" y="2895"/>
                  <a:pt x="8318" y="2895"/>
                </a:cubicBezTo>
                <a:cubicBezTo>
                  <a:pt x="8180" y="2617"/>
                  <a:pt x="8041" y="2340"/>
                  <a:pt x="7902" y="2132"/>
                </a:cubicBezTo>
                <a:cubicBezTo>
                  <a:pt x="7868" y="2063"/>
                  <a:pt x="7833" y="2028"/>
                  <a:pt x="7798" y="2028"/>
                </a:cubicBezTo>
                <a:cubicBezTo>
                  <a:pt x="7764" y="2028"/>
                  <a:pt x="7729" y="2063"/>
                  <a:pt x="7694" y="2132"/>
                </a:cubicBezTo>
                <a:cubicBezTo>
                  <a:pt x="7348" y="2548"/>
                  <a:pt x="7279" y="3102"/>
                  <a:pt x="7417" y="3588"/>
                </a:cubicBezTo>
                <a:cubicBezTo>
                  <a:pt x="7486" y="4073"/>
                  <a:pt x="7694" y="4558"/>
                  <a:pt x="7972" y="4974"/>
                </a:cubicBezTo>
                <a:cubicBezTo>
                  <a:pt x="8180" y="6083"/>
                  <a:pt x="8457" y="7192"/>
                  <a:pt x="8873" y="8301"/>
                </a:cubicBezTo>
                <a:cubicBezTo>
                  <a:pt x="8873" y="9688"/>
                  <a:pt x="9011" y="11005"/>
                  <a:pt x="9289" y="12391"/>
                </a:cubicBezTo>
                <a:cubicBezTo>
                  <a:pt x="8180" y="10173"/>
                  <a:pt x="7001" y="8093"/>
                  <a:pt x="5754" y="5945"/>
                </a:cubicBezTo>
                <a:lnTo>
                  <a:pt x="5754" y="5875"/>
                </a:lnTo>
                <a:cubicBezTo>
                  <a:pt x="5476" y="5182"/>
                  <a:pt x="5199" y="4420"/>
                  <a:pt x="5060" y="3726"/>
                </a:cubicBezTo>
                <a:cubicBezTo>
                  <a:pt x="4991" y="3310"/>
                  <a:pt x="4922" y="2825"/>
                  <a:pt x="4852" y="2409"/>
                </a:cubicBezTo>
                <a:lnTo>
                  <a:pt x="4852" y="2409"/>
                </a:lnTo>
                <a:cubicBezTo>
                  <a:pt x="4927" y="2521"/>
                  <a:pt x="5021" y="2592"/>
                  <a:pt x="5103" y="2592"/>
                </a:cubicBezTo>
                <a:cubicBezTo>
                  <a:pt x="5174" y="2592"/>
                  <a:pt x="5236" y="2538"/>
                  <a:pt x="5268" y="2409"/>
                </a:cubicBezTo>
                <a:cubicBezTo>
                  <a:pt x="5268" y="2409"/>
                  <a:pt x="5338" y="2409"/>
                  <a:pt x="5338" y="2340"/>
                </a:cubicBezTo>
                <a:cubicBezTo>
                  <a:pt x="5546" y="1508"/>
                  <a:pt x="5268" y="676"/>
                  <a:pt x="4714" y="52"/>
                </a:cubicBezTo>
                <a:cubicBezTo>
                  <a:pt x="4679" y="18"/>
                  <a:pt x="4627" y="0"/>
                  <a:pt x="4575" y="0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title"/>
          </p:nvPr>
        </p:nvSpPr>
        <p:spPr>
          <a:xfrm>
            <a:off x="2212050" y="1653150"/>
            <a:ext cx="4719900" cy="18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“This is a quote. Words full of wisdom that someone important said and can make the reader get inspired.”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3625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6E5C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1754500" y="2128775"/>
            <a:ext cx="5634900" cy="9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quote. Words full of wisdom that someone important said and can make the reader get inspired.”</a:t>
            </a:r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3134250" y="3368513"/>
            <a:ext cx="287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pic>
        <p:nvPicPr>
          <p:cNvPr id="138" name="Google Shape;1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45" flipH="1">
            <a:off x="4137419" y="987043"/>
            <a:ext cx="869064" cy="1255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>
            <a:spLocks noGrp="1"/>
          </p:cNvSpPr>
          <p:nvPr>
            <p:ph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 TOPIC ABOUT?</a:t>
            </a:r>
            <a:endParaRPr/>
          </a:p>
        </p:txBody>
      </p:sp>
      <p:sp>
        <p:nvSpPr>
          <p:cNvPr id="152" name="Google Shape;152;p30"/>
          <p:cNvSpPr txBox="1">
            <a:spLocks noGrp="1"/>
          </p:cNvSpPr>
          <p:nvPr>
            <p:ph type="subTitle" idx="2"/>
          </p:nvPr>
        </p:nvSpPr>
        <p:spPr>
          <a:xfrm>
            <a:off x="1503794" y="3163917"/>
            <a:ext cx="19617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subTitle" idx="4"/>
          </p:nvPr>
        </p:nvSpPr>
        <p:spPr>
          <a:xfrm>
            <a:off x="5678494" y="3163917"/>
            <a:ext cx="19617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154" name="Google Shape;154;p30"/>
          <p:cNvSpPr txBox="1">
            <a:spLocks noGrp="1"/>
          </p:cNvSpPr>
          <p:nvPr>
            <p:ph type="subTitle" idx="1"/>
          </p:nvPr>
        </p:nvSpPr>
        <p:spPr>
          <a:xfrm>
            <a:off x="936044" y="3541327"/>
            <a:ext cx="30972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Despite being red, Mars is actually a cold place. It’s full of iron oxide dust, which gives the planet its reddish cast</a:t>
            </a:r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subTitle" idx="3"/>
          </p:nvPr>
        </p:nvSpPr>
        <p:spPr>
          <a:xfrm>
            <a:off x="5110744" y="3541327"/>
            <a:ext cx="30972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 and is the second planet from the Sun. It’s terribly hot and its atmosphere is extremely poisonous</a:t>
            </a:r>
            <a:endParaRPr/>
          </a:p>
        </p:txBody>
      </p:sp>
      <p:pic>
        <p:nvPicPr>
          <p:cNvPr id="156" name="Google Shape;1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900" y="1235850"/>
            <a:ext cx="1121748" cy="16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0"/>
          <p:cNvPicPr preferRelativeResize="0"/>
          <p:nvPr/>
        </p:nvPicPr>
        <p:blipFill rotWithShape="1">
          <a:blip r:embed="rId5">
            <a:alphaModFix/>
          </a:blip>
          <a:srcRect l="14295" r="10702"/>
          <a:stretch/>
        </p:blipFill>
        <p:spPr>
          <a:xfrm>
            <a:off x="6207875" y="1275625"/>
            <a:ext cx="841325" cy="162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6E5C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1336325" y="2893625"/>
            <a:ext cx="6471300" cy="8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OF THE SECTION</a:t>
            </a:r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subTitle" idx="1"/>
          </p:nvPr>
        </p:nvSpPr>
        <p:spPr>
          <a:xfrm>
            <a:off x="2549400" y="3657075"/>
            <a:ext cx="40452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cxnSp>
        <p:nvCxnSpPr>
          <p:cNvPr id="194" name="Google Shape;194;p33"/>
          <p:cNvCxnSpPr/>
          <p:nvPr/>
        </p:nvCxnSpPr>
        <p:spPr>
          <a:xfrm>
            <a:off x="4572000" y="2555825"/>
            <a:ext cx="0" cy="274200"/>
          </a:xfrm>
          <a:prstGeom prst="straightConnector1">
            <a:avLst/>
          </a:prstGeom>
          <a:noFill/>
          <a:ln w="19050" cap="flat" cmpd="sng">
            <a:solidFill>
              <a:srgbClr val="FFF2E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5" name="Google Shape;195;p33"/>
          <p:cNvGrpSpPr/>
          <p:nvPr/>
        </p:nvGrpSpPr>
        <p:grpSpPr>
          <a:xfrm>
            <a:off x="2752438" y="541754"/>
            <a:ext cx="3639118" cy="2041508"/>
            <a:chOff x="2752438" y="541754"/>
            <a:chExt cx="3639118" cy="2041508"/>
          </a:xfrm>
        </p:grpSpPr>
        <p:grpSp>
          <p:nvGrpSpPr>
            <p:cNvPr id="196" name="Google Shape;196;p33"/>
            <p:cNvGrpSpPr/>
            <p:nvPr/>
          </p:nvGrpSpPr>
          <p:grpSpPr>
            <a:xfrm rot="-5400000">
              <a:off x="4354318" y="546024"/>
              <a:ext cx="2041508" cy="2032968"/>
              <a:chOff x="-989766" y="-677023"/>
              <a:chExt cx="4523616" cy="4504694"/>
            </a:xfrm>
          </p:grpSpPr>
          <p:pic>
            <p:nvPicPr>
              <p:cNvPr id="197" name="Google Shape;197;p3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6537767">
                <a:off x="1183874" y="102875"/>
                <a:ext cx="1618952" cy="23382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8" name="Google Shape;198;p33"/>
              <p:cNvPicPr preferRelativeResize="0"/>
              <p:nvPr/>
            </p:nvPicPr>
            <p:blipFill rotWithShape="1">
              <a:blip r:embed="rId4">
                <a:alphaModFix/>
              </a:blip>
              <a:srcRect l="36204"/>
              <a:stretch/>
            </p:blipFill>
            <p:spPr>
              <a:xfrm rot="7789305">
                <a:off x="552386" y="-248125"/>
                <a:ext cx="1087529" cy="2462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9" name="Google Shape;199;p33"/>
              <p:cNvPicPr preferRelativeResize="0"/>
              <p:nvPr/>
            </p:nvPicPr>
            <p:blipFill rotWithShape="1">
              <a:blip r:embed="rId5">
                <a:alphaModFix/>
              </a:blip>
              <a:srcRect l="13055" r="13062"/>
              <a:stretch/>
            </p:blipFill>
            <p:spPr>
              <a:xfrm rot="5677405">
                <a:off x="496791" y="-1479672"/>
                <a:ext cx="2005243" cy="39199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" name="Google Shape;200;p3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9395218" flipH="1">
                <a:off x="-469048" y="472671"/>
                <a:ext cx="2118698" cy="30600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1" name="Google Shape;201;p33"/>
              <p:cNvPicPr preferRelativeResize="0"/>
              <p:nvPr/>
            </p:nvPicPr>
            <p:blipFill rotWithShape="1">
              <a:blip r:embed="rId7">
                <a:alphaModFix/>
              </a:blip>
              <a:srcRect t="15521" b="15521"/>
              <a:stretch/>
            </p:blipFill>
            <p:spPr>
              <a:xfrm rot="10800000">
                <a:off x="-345775" y="-294001"/>
                <a:ext cx="1618951" cy="16123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2" name="Google Shape;202;p33"/>
            <p:cNvGrpSpPr/>
            <p:nvPr/>
          </p:nvGrpSpPr>
          <p:grpSpPr>
            <a:xfrm rot="5400000" flipH="1">
              <a:off x="2748168" y="546024"/>
              <a:ext cx="2041508" cy="2032968"/>
              <a:chOff x="-989766" y="-677023"/>
              <a:chExt cx="4523616" cy="4504694"/>
            </a:xfrm>
          </p:grpSpPr>
          <p:pic>
            <p:nvPicPr>
              <p:cNvPr id="203" name="Google Shape;203;p3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6537767">
                <a:off x="1183874" y="102875"/>
                <a:ext cx="1618952" cy="23382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4" name="Google Shape;204;p33"/>
              <p:cNvPicPr preferRelativeResize="0"/>
              <p:nvPr/>
            </p:nvPicPr>
            <p:blipFill rotWithShape="1">
              <a:blip r:embed="rId4">
                <a:alphaModFix/>
              </a:blip>
              <a:srcRect l="36204"/>
              <a:stretch/>
            </p:blipFill>
            <p:spPr>
              <a:xfrm rot="7789305">
                <a:off x="552386" y="-248125"/>
                <a:ext cx="1087529" cy="2462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5" name="Google Shape;205;p33"/>
              <p:cNvPicPr preferRelativeResize="0"/>
              <p:nvPr/>
            </p:nvPicPr>
            <p:blipFill rotWithShape="1">
              <a:blip r:embed="rId5">
                <a:alphaModFix/>
              </a:blip>
              <a:srcRect l="13055" r="13062"/>
              <a:stretch/>
            </p:blipFill>
            <p:spPr>
              <a:xfrm rot="5677405">
                <a:off x="496791" y="-1479672"/>
                <a:ext cx="2005243" cy="39199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" name="Google Shape;206;p3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9395218" flipH="1">
                <a:off x="-469048" y="472671"/>
                <a:ext cx="2118698" cy="30600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33"/>
              <p:cNvPicPr preferRelativeResize="0"/>
              <p:nvPr/>
            </p:nvPicPr>
            <p:blipFill rotWithShape="1">
              <a:blip r:embed="rId7">
                <a:alphaModFix/>
              </a:blip>
              <a:srcRect t="15521" b="15521"/>
              <a:stretch/>
            </p:blipFill>
            <p:spPr>
              <a:xfrm rot="10800000">
                <a:off x="-345775" y="-294001"/>
                <a:ext cx="1618951" cy="161235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>
            <a:spLocks noGrp="1"/>
          </p:cNvSpPr>
          <p:nvPr>
            <p:ph type="title"/>
          </p:nvPr>
        </p:nvSpPr>
        <p:spPr>
          <a:xfrm>
            <a:off x="2452800" y="1739475"/>
            <a:ext cx="5964600" cy="12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8.7 M</a:t>
            </a:r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subTitle" idx="1"/>
          </p:nvPr>
        </p:nvSpPr>
        <p:spPr>
          <a:xfrm>
            <a:off x="4572000" y="2955075"/>
            <a:ext cx="38454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amount of known living plants at present in the world</a:t>
            </a:r>
            <a:endParaRPr/>
          </a:p>
        </p:txBody>
      </p:sp>
      <p:grpSp>
        <p:nvGrpSpPr>
          <p:cNvPr id="225" name="Google Shape;225;p35"/>
          <p:cNvGrpSpPr/>
          <p:nvPr/>
        </p:nvGrpSpPr>
        <p:grpSpPr>
          <a:xfrm rot="-6572027">
            <a:off x="-584823" y="1422261"/>
            <a:ext cx="4401005" cy="4382597"/>
            <a:chOff x="-989766" y="-677023"/>
            <a:chExt cx="4523616" cy="4504694"/>
          </a:xfrm>
        </p:grpSpPr>
        <p:pic>
          <p:nvPicPr>
            <p:cNvPr id="226" name="Google Shape;226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6537767">
              <a:off x="1183874" y="102875"/>
              <a:ext cx="1618952" cy="2338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35"/>
            <p:cNvPicPr preferRelativeResize="0"/>
            <p:nvPr/>
          </p:nvPicPr>
          <p:blipFill rotWithShape="1">
            <a:blip r:embed="rId4">
              <a:alphaModFix/>
            </a:blip>
            <a:srcRect l="36204"/>
            <a:stretch/>
          </p:blipFill>
          <p:spPr>
            <a:xfrm rot="7789305">
              <a:off x="552386" y="-248125"/>
              <a:ext cx="1087529" cy="246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35"/>
            <p:cNvPicPr preferRelativeResize="0"/>
            <p:nvPr/>
          </p:nvPicPr>
          <p:blipFill rotWithShape="1">
            <a:blip r:embed="rId5">
              <a:alphaModFix/>
            </a:blip>
            <a:srcRect l="13055" r="13062"/>
            <a:stretch/>
          </p:blipFill>
          <p:spPr>
            <a:xfrm rot="5677405">
              <a:off x="496791" y="-1479672"/>
              <a:ext cx="2005243" cy="3919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9395218" flipH="1">
              <a:off x="-469048" y="472671"/>
              <a:ext cx="2118698" cy="3060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35"/>
            <p:cNvPicPr preferRelativeResize="0"/>
            <p:nvPr/>
          </p:nvPicPr>
          <p:blipFill rotWithShape="1">
            <a:blip r:embed="rId7">
              <a:alphaModFix/>
            </a:blip>
            <a:srcRect t="15521" b="15521"/>
            <a:stretch/>
          </p:blipFill>
          <p:spPr>
            <a:xfrm rot="10800000">
              <a:off x="-345775" y="-294001"/>
              <a:ext cx="1618951" cy="16123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6E5C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5"/>
          <p:cNvSpPr txBox="1">
            <a:spLocks noGrp="1"/>
          </p:cNvSpPr>
          <p:nvPr>
            <p:ph type="title"/>
          </p:nvPr>
        </p:nvSpPr>
        <p:spPr>
          <a:xfrm>
            <a:off x="726600" y="1010075"/>
            <a:ext cx="3979500" cy="89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93" name="Google Shape;493;p45"/>
          <p:cNvSpPr txBox="1">
            <a:spLocks noGrp="1"/>
          </p:cNvSpPr>
          <p:nvPr>
            <p:ph type="subTitle" idx="1"/>
          </p:nvPr>
        </p:nvSpPr>
        <p:spPr>
          <a:xfrm>
            <a:off x="726588" y="2304300"/>
            <a:ext cx="3582900" cy="11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2EB"/>
                </a:solidFill>
              </a:rPr>
              <a:t>Do you have any questions?</a:t>
            </a:r>
            <a:endParaRPr>
              <a:solidFill>
                <a:srgbClr val="FFF2E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2E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2EB"/>
                </a:solidFill>
              </a:rPr>
              <a:t>youremail@freepik.com </a:t>
            </a:r>
            <a:endParaRPr>
              <a:solidFill>
                <a:srgbClr val="FFF2E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2EB"/>
                </a:solidFill>
              </a:rPr>
              <a:t>+91  620 421 838 </a:t>
            </a:r>
            <a:endParaRPr>
              <a:solidFill>
                <a:srgbClr val="FFF2E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2EB"/>
                </a:solidFill>
              </a:rPr>
              <a:t>yourcompany.com</a:t>
            </a:r>
            <a:endParaRPr>
              <a:solidFill>
                <a:srgbClr val="FFF2EB"/>
              </a:solidFill>
            </a:endParaRPr>
          </a:p>
        </p:txBody>
      </p:sp>
      <p:sp>
        <p:nvSpPr>
          <p:cNvPr id="494" name="Google Shape;494;p45"/>
          <p:cNvSpPr txBox="1"/>
          <p:nvPr/>
        </p:nvSpPr>
        <p:spPr>
          <a:xfrm>
            <a:off x="726603" y="4363175"/>
            <a:ext cx="27915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2EB"/>
                </a:solidFill>
                <a:latin typeface="Lato Light"/>
                <a:ea typeface="Lato Light"/>
                <a:cs typeface="Lato Light"/>
                <a:sym typeface="Lato Light"/>
              </a:rPr>
              <a:t>Please keep this slide for attribution</a:t>
            </a:r>
            <a:endParaRPr sz="1200">
              <a:solidFill>
                <a:srgbClr val="FFF2EB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6"/>
          <p:cNvSpPr txBox="1">
            <a:spLocks noGrp="1"/>
          </p:cNvSpPr>
          <p:nvPr>
            <p:ph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pic>
        <p:nvPicPr>
          <p:cNvPr id="500" name="Google Shape;500;p46"/>
          <p:cNvPicPr preferRelativeResize="0"/>
          <p:nvPr/>
        </p:nvPicPr>
        <p:blipFill rotWithShape="1">
          <a:blip r:embed="rId4">
            <a:alphaModFix/>
          </a:blip>
          <a:srcRect l="23616" r="23621"/>
          <a:stretch/>
        </p:blipFill>
        <p:spPr>
          <a:xfrm>
            <a:off x="868025" y="1362750"/>
            <a:ext cx="993299" cy="271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6"/>
          <p:cNvPicPr preferRelativeResize="0"/>
          <p:nvPr/>
        </p:nvPicPr>
        <p:blipFill rotWithShape="1">
          <a:blip r:embed="rId5">
            <a:alphaModFix/>
          </a:blip>
          <a:srcRect l="14560" r="9601"/>
          <a:stretch/>
        </p:blipFill>
        <p:spPr>
          <a:xfrm>
            <a:off x="2101200" y="1362750"/>
            <a:ext cx="1427725" cy="271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6"/>
          <p:cNvPicPr preferRelativeResize="0"/>
          <p:nvPr/>
        </p:nvPicPr>
        <p:blipFill rotWithShape="1">
          <a:blip r:embed="rId6">
            <a:alphaModFix/>
          </a:blip>
          <a:srcRect l="27608" r="27608"/>
          <a:stretch/>
        </p:blipFill>
        <p:spPr>
          <a:xfrm>
            <a:off x="3768799" y="1362750"/>
            <a:ext cx="842776" cy="271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3975" y="1362750"/>
            <a:ext cx="1881980" cy="271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98351" y="1363185"/>
            <a:ext cx="1881976" cy="2718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7"/>
          <p:cNvSpPr txBox="1">
            <a:spLocks noGrp="1"/>
          </p:cNvSpPr>
          <p:nvPr>
            <p:ph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ALTERNATIVE RESOURCES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10" name="Google Shape;5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25" y="1288499"/>
            <a:ext cx="1065349" cy="15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750" y="1240974"/>
            <a:ext cx="1131151" cy="163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1475" y="1288500"/>
            <a:ext cx="1065349" cy="1538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9050" y="1295549"/>
            <a:ext cx="1093375" cy="1579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7"/>
          <p:cNvPicPr preferRelativeResize="0"/>
          <p:nvPr/>
        </p:nvPicPr>
        <p:blipFill rotWithShape="1">
          <a:blip r:embed="rId7">
            <a:alphaModFix/>
          </a:blip>
          <a:srcRect l="39080"/>
          <a:stretch/>
        </p:blipFill>
        <p:spPr>
          <a:xfrm>
            <a:off x="7379225" y="1240963"/>
            <a:ext cx="747949" cy="1773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5501" y="2827175"/>
            <a:ext cx="1359251" cy="196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1375" y="2922137"/>
            <a:ext cx="1227750" cy="177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85476" y="3197425"/>
            <a:ext cx="1021640" cy="147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7"/>
          <p:cNvPicPr preferRelativeResize="0"/>
          <p:nvPr/>
        </p:nvPicPr>
        <p:blipFill rotWithShape="1">
          <a:blip r:embed="rId11">
            <a:alphaModFix/>
          </a:blip>
          <a:srcRect l="35587"/>
          <a:stretch/>
        </p:blipFill>
        <p:spPr>
          <a:xfrm>
            <a:off x="6641675" y="2980638"/>
            <a:ext cx="790799" cy="177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otany Lesson by Slidesgo">
  <a:themeElements>
    <a:clrScheme name="Simple Light">
      <a:dk1>
        <a:srgbClr val="482400"/>
      </a:dk1>
      <a:lt1>
        <a:srgbClr val="C66E5C"/>
      </a:lt1>
      <a:dk2>
        <a:srgbClr val="FFF2EB"/>
      </a:dk2>
      <a:lt2>
        <a:srgbClr val="482400"/>
      </a:lt2>
      <a:accent1>
        <a:srgbClr val="C66E5C"/>
      </a:accent1>
      <a:accent2>
        <a:srgbClr val="FFF2EB"/>
      </a:accent2>
      <a:accent3>
        <a:srgbClr val="482400"/>
      </a:accent3>
      <a:accent4>
        <a:srgbClr val="C66E5C"/>
      </a:accent4>
      <a:accent5>
        <a:srgbClr val="FFF2EB"/>
      </a:accent5>
      <a:accent6>
        <a:srgbClr val="C66E5C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176</Words>
  <Application>Microsoft Office PowerPoint</Application>
  <PresentationFormat>นำเสนอทางหน้าจอ (16:9)</PresentationFormat>
  <Paragraphs>24</Paragraphs>
  <Slides>9</Slides>
  <Notes>9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9</vt:i4>
      </vt:variant>
    </vt:vector>
  </HeadingPairs>
  <TitlesOfParts>
    <vt:vector size="17" baseType="lpstr">
      <vt:lpstr>Prata</vt:lpstr>
      <vt:lpstr>Livvic</vt:lpstr>
      <vt:lpstr>Lato Light</vt:lpstr>
      <vt:lpstr>Josefin Sans Thin</vt:lpstr>
      <vt:lpstr>Arial</vt:lpstr>
      <vt:lpstr>Raleway Light</vt:lpstr>
      <vt:lpstr>Merriweather Light</vt:lpstr>
      <vt:lpstr>Botany Lesson by Slidesgo</vt:lpstr>
      <vt:lpstr>BINO CAFE</vt:lpstr>
      <vt:lpstr>“This is a quote. Words full of wisdom that someone important said and can make the reader get inspired.”</vt:lpstr>
      <vt:lpstr>—SOMEONE FAMOUS</vt:lpstr>
      <vt:lpstr>WHAT IS THIS TOPIC ABOUT?</vt:lpstr>
      <vt:lpstr>NAME OF THE SECTION</vt:lpstr>
      <vt:lpstr>8.7 M</vt:lpstr>
      <vt:lpstr>THANKS!</vt:lpstr>
      <vt:lpstr>ALTERNATIVE RESOURCES</vt:lpstr>
      <vt:lpstr>ALTERNATIVE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BINO CAFE</dc:title>
  <dc:creator>Asus</dc:creator>
  <cp:lastModifiedBy>I-com</cp:lastModifiedBy>
  <cp:revision>5</cp:revision>
  <dcterms:modified xsi:type="dcterms:W3CDTF">2020-04-21T04:30:25Z</dcterms:modified>
</cp:coreProperties>
</file>